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67" r:id="rId3"/>
    <p:sldId id="269" r:id="rId4"/>
    <p:sldId id="273" r:id="rId5"/>
    <p:sldId id="257" r:id="rId6"/>
    <p:sldId id="258" r:id="rId7"/>
    <p:sldId id="268" r:id="rId8"/>
    <p:sldId id="259" r:id="rId9"/>
    <p:sldId id="260" r:id="rId10"/>
    <p:sldId id="272" r:id="rId11"/>
    <p:sldId id="261" r:id="rId12"/>
    <p:sldId id="262" r:id="rId13"/>
    <p:sldId id="263" r:id="rId14"/>
    <p:sldId id="264" r:id="rId15"/>
    <p:sldId id="265" r:id="rId16"/>
    <p:sldId id="266"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52" y="6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jpg"/></Relationships>
</file>

<file path=ppt/diagrams/_rels/drawing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6D4EEC-9E2C-4985-9586-43567158251B}"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o-RO"/>
        </a:p>
      </dgm:t>
    </dgm:pt>
    <dgm:pt modelId="{872892D6-A578-4291-B3E9-C5773C73666F}">
      <dgm:prSet phldrT="[Text]"/>
      <dgm:spPr/>
      <dgm:t>
        <a:bodyPr/>
        <a:lstStyle/>
        <a:p>
          <a:r>
            <a:rPr lang="ro-RO" b="1" dirty="0"/>
            <a:t>Filieră TEORETICĂ</a:t>
          </a:r>
        </a:p>
      </dgm:t>
    </dgm:pt>
    <dgm:pt modelId="{2164C27D-FE3D-441C-A54F-BC696CC4F50E}" type="parTrans" cxnId="{5B1B0974-6CA1-46AC-B1D7-B4D9F495849B}">
      <dgm:prSet/>
      <dgm:spPr/>
      <dgm:t>
        <a:bodyPr/>
        <a:lstStyle/>
        <a:p>
          <a:endParaRPr lang="ro-RO"/>
        </a:p>
      </dgm:t>
    </dgm:pt>
    <dgm:pt modelId="{0BA88B60-C06B-4330-A877-AA7E6DEAEF84}" type="sibTrans" cxnId="{5B1B0974-6CA1-46AC-B1D7-B4D9F495849B}">
      <dgm:prSet/>
      <dgm:spPr/>
      <dgm:t>
        <a:bodyPr/>
        <a:lstStyle/>
        <a:p>
          <a:endParaRPr lang="ro-RO"/>
        </a:p>
      </dgm:t>
    </dgm:pt>
    <dgm:pt modelId="{24462427-886C-4A1E-B034-6884B8019712}">
      <dgm:prSet phldrT="[Text]"/>
      <dgm:spPr/>
      <dgm:t>
        <a:bodyPr/>
        <a:lstStyle/>
        <a:p>
          <a:r>
            <a:rPr lang="ro-RO" b="1" dirty="0"/>
            <a:t>Profil REAL</a:t>
          </a:r>
        </a:p>
      </dgm:t>
    </dgm:pt>
    <dgm:pt modelId="{8A77A35A-8135-4880-8488-B10DCABF140F}" type="parTrans" cxnId="{1EEBC9CD-91FA-4060-AEB1-FCAAD3A95A3D}">
      <dgm:prSet/>
      <dgm:spPr/>
      <dgm:t>
        <a:bodyPr/>
        <a:lstStyle/>
        <a:p>
          <a:endParaRPr lang="ro-RO"/>
        </a:p>
      </dgm:t>
    </dgm:pt>
    <dgm:pt modelId="{066D989F-5F0F-4649-AFF3-1BF27EE6F3BD}" type="sibTrans" cxnId="{1EEBC9CD-91FA-4060-AEB1-FCAAD3A95A3D}">
      <dgm:prSet/>
      <dgm:spPr/>
      <dgm:t>
        <a:bodyPr/>
        <a:lstStyle/>
        <a:p>
          <a:endParaRPr lang="ro-RO"/>
        </a:p>
      </dgm:t>
    </dgm:pt>
    <dgm:pt modelId="{99172359-4170-49A0-9076-116163FB5FE6}">
      <dgm:prSet phldrT="[Text]"/>
      <dgm:spPr/>
      <dgm:t>
        <a:bodyPr/>
        <a:lstStyle/>
        <a:p>
          <a:r>
            <a:rPr lang="ro-RO" b="1" dirty="0"/>
            <a:t>Profil UMANIST</a:t>
          </a:r>
        </a:p>
      </dgm:t>
    </dgm:pt>
    <dgm:pt modelId="{06BDE1EF-6D28-45DF-A37D-2D2D004B860D}" type="parTrans" cxnId="{19016C43-3A8A-4717-98FA-C94870A6D87C}">
      <dgm:prSet/>
      <dgm:spPr/>
      <dgm:t>
        <a:bodyPr/>
        <a:lstStyle/>
        <a:p>
          <a:endParaRPr lang="ro-RO"/>
        </a:p>
      </dgm:t>
    </dgm:pt>
    <dgm:pt modelId="{2C92FEBD-75A3-4130-B9F4-C7C638F4477F}" type="sibTrans" cxnId="{19016C43-3A8A-4717-98FA-C94870A6D87C}">
      <dgm:prSet/>
      <dgm:spPr/>
      <dgm:t>
        <a:bodyPr/>
        <a:lstStyle/>
        <a:p>
          <a:endParaRPr lang="ro-RO"/>
        </a:p>
      </dgm:t>
    </dgm:pt>
    <dgm:pt modelId="{A26640A5-68AD-4AEA-86DB-173A9A2213B0}">
      <dgm:prSet phldrT="[Text]"/>
      <dgm:spPr/>
      <dgm:t>
        <a:bodyPr/>
        <a:lstStyle/>
        <a:p>
          <a:r>
            <a:rPr lang="ro-RO" b="1" dirty="0"/>
            <a:t>Filieră VOCAȚIONALĂ</a:t>
          </a:r>
        </a:p>
      </dgm:t>
    </dgm:pt>
    <dgm:pt modelId="{5040BBD1-EA14-4E49-B61B-B3BF1359E3E8}" type="parTrans" cxnId="{DB123E09-FCCB-4D8A-ABE0-8A9953E718E5}">
      <dgm:prSet/>
      <dgm:spPr/>
      <dgm:t>
        <a:bodyPr/>
        <a:lstStyle/>
        <a:p>
          <a:endParaRPr lang="ro-RO"/>
        </a:p>
      </dgm:t>
    </dgm:pt>
    <dgm:pt modelId="{F47B68C8-7804-4718-97A9-735D993563F2}" type="sibTrans" cxnId="{DB123E09-FCCB-4D8A-ABE0-8A9953E718E5}">
      <dgm:prSet/>
      <dgm:spPr/>
      <dgm:t>
        <a:bodyPr/>
        <a:lstStyle/>
        <a:p>
          <a:endParaRPr lang="ro-RO"/>
        </a:p>
      </dgm:t>
    </dgm:pt>
    <dgm:pt modelId="{67134015-B3B9-49F9-AAFF-DD280C17BEBB}">
      <dgm:prSet phldrT="[Text]"/>
      <dgm:spPr/>
      <dgm:t>
        <a:bodyPr/>
        <a:lstStyle/>
        <a:p>
          <a:r>
            <a:rPr lang="ro-RO" b="1" dirty="0"/>
            <a:t>Profil ARTISTIC</a:t>
          </a:r>
        </a:p>
      </dgm:t>
    </dgm:pt>
    <dgm:pt modelId="{D9163F31-17F8-4B6F-9299-D117211BC107}" type="parTrans" cxnId="{F2FB0DD8-F31F-4A7C-A9C1-795EDE06C1A7}">
      <dgm:prSet/>
      <dgm:spPr/>
      <dgm:t>
        <a:bodyPr/>
        <a:lstStyle/>
        <a:p>
          <a:endParaRPr lang="ro-RO"/>
        </a:p>
      </dgm:t>
    </dgm:pt>
    <dgm:pt modelId="{6E0B54D2-0204-4E92-A7FB-9AC334BFFCC2}" type="sibTrans" cxnId="{F2FB0DD8-F31F-4A7C-A9C1-795EDE06C1A7}">
      <dgm:prSet/>
      <dgm:spPr/>
      <dgm:t>
        <a:bodyPr/>
        <a:lstStyle/>
        <a:p>
          <a:endParaRPr lang="ro-RO"/>
        </a:p>
      </dgm:t>
    </dgm:pt>
    <dgm:pt modelId="{778F4048-0474-40C2-AB17-7DB78C4B69EB}">
      <dgm:prSet phldrT="[Text]"/>
      <dgm:spPr/>
      <dgm:t>
        <a:bodyPr/>
        <a:lstStyle/>
        <a:p>
          <a:r>
            <a:rPr lang="ro-RO" b="1" dirty="0"/>
            <a:t>Profil PEDAGOGIC</a:t>
          </a:r>
        </a:p>
      </dgm:t>
    </dgm:pt>
    <dgm:pt modelId="{9AE4487A-2484-4327-9300-8B476D02118B}" type="parTrans" cxnId="{765B1CC1-6236-49ED-99FC-E7FFD15265A5}">
      <dgm:prSet/>
      <dgm:spPr/>
      <dgm:t>
        <a:bodyPr/>
        <a:lstStyle/>
        <a:p>
          <a:endParaRPr lang="ro-RO"/>
        </a:p>
      </dgm:t>
    </dgm:pt>
    <dgm:pt modelId="{3600FF5C-F233-4FC5-96AE-1B306A51CB25}" type="sibTrans" cxnId="{765B1CC1-6236-49ED-99FC-E7FFD15265A5}">
      <dgm:prSet/>
      <dgm:spPr/>
      <dgm:t>
        <a:bodyPr/>
        <a:lstStyle/>
        <a:p>
          <a:endParaRPr lang="ro-RO"/>
        </a:p>
      </dgm:t>
    </dgm:pt>
    <dgm:pt modelId="{CD576B9A-86DF-40DA-9F05-768839E3763B}">
      <dgm:prSet phldrT="[Text]"/>
      <dgm:spPr/>
      <dgm:t>
        <a:bodyPr/>
        <a:lstStyle/>
        <a:p>
          <a:r>
            <a:rPr lang="ro-RO" b="1" dirty="0"/>
            <a:t>Filieră TEHNOLOGICĂ</a:t>
          </a:r>
        </a:p>
      </dgm:t>
    </dgm:pt>
    <dgm:pt modelId="{7865F45E-259D-4BF9-8BBA-8189210D1834}" type="parTrans" cxnId="{8E06CAC1-36EA-4588-BD19-DD1DA92CE661}">
      <dgm:prSet/>
      <dgm:spPr/>
      <dgm:t>
        <a:bodyPr/>
        <a:lstStyle/>
        <a:p>
          <a:endParaRPr lang="ro-RO"/>
        </a:p>
      </dgm:t>
    </dgm:pt>
    <dgm:pt modelId="{C20AC22D-DA81-4D79-B972-D8BA63A49F2E}" type="sibTrans" cxnId="{8E06CAC1-36EA-4588-BD19-DD1DA92CE661}">
      <dgm:prSet/>
      <dgm:spPr/>
      <dgm:t>
        <a:bodyPr/>
        <a:lstStyle/>
        <a:p>
          <a:endParaRPr lang="ro-RO"/>
        </a:p>
      </dgm:t>
    </dgm:pt>
    <dgm:pt modelId="{ED14422F-5653-40E2-9E26-B143BD509C47}">
      <dgm:prSet phldrT="[Text]"/>
      <dgm:spPr/>
      <dgm:t>
        <a:bodyPr/>
        <a:lstStyle/>
        <a:p>
          <a:r>
            <a:rPr lang="ro-RO" b="1" dirty="0"/>
            <a:t>Profil RESURSE NATURALE ȘI PROTECȚIA MEDIULUI</a:t>
          </a:r>
        </a:p>
      </dgm:t>
    </dgm:pt>
    <dgm:pt modelId="{A787570C-A9F9-43EA-8786-BF20DCBC3097}" type="parTrans" cxnId="{19DA6B7B-5F33-4C82-ADC9-B2DAF02FB0BE}">
      <dgm:prSet/>
      <dgm:spPr/>
      <dgm:t>
        <a:bodyPr/>
        <a:lstStyle/>
        <a:p>
          <a:endParaRPr lang="ro-RO"/>
        </a:p>
      </dgm:t>
    </dgm:pt>
    <dgm:pt modelId="{53F02950-072C-4492-9711-8D76BC39CBB7}" type="sibTrans" cxnId="{19DA6B7B-5F33-4C82-ADC9-B2DAF02FB0BE}">
      <dgm:prSet/>
      <dgm:spPr/>
      <dgm:t>
        <a:bodyPr/>
        <a:lstStyle/>
        <a:p>
          <a:endParaRPr lang="ro-RO"/>
        </a:p>
      </dgm:t>
    </dgm:pt>
    <dgm:pt modelId="{1B294773-6AA9-49DC-975A-B7A0CFA7D7EA}">
      <dgm:prSet phldrT="[Text]"/>
      <dgm:spPr/>
      <dgm:t>
        <a:bodyPr/>
        <a:lstStyle/>
        <a:p>
          <a:r>
            <a:rPr lang="ro-RO" b="1" dirty="0"/>
            <a:t>Profil TEHNIC</a:t>
          </a:r>
        </a:p>
      </dgm:t>
    </dgm:pt>
    <dgm:pt modelId="{C3F44E54-3DB8-4F48-970E-E99A8E2D5CB2}" type="parTrans" cxnId="{45FD9033-BD8A-4D56-A6DC-FF7521B8D92C}">
      <dgm:prSet/>
      <dgm:spPr/>
      <dgm:t>
        <a:bodyPr/>
        <a:lstStyle/>
        <a:p>
          <a:endParaRPr lang="ro-RO"/>
        </a:p>
      </dgm:t>
    </dgm:pt>
    <dgm:pt modelId="{1BB8D13C-AF3E-4837-9509-7C6FD8ADC786}" type="sibTrans" cxnId="{45FD9033-BD8A-4D56-A6DC-FF7521B8D92C}">
      <dgm:prSet/>
      <dgm:spPr/>
      <dgm:t>
        <a:bodyPr/>
        <a:lstStyle/>
        <a:p>
          <a:endParaRPr lang="ro-RO"/>
        </a:p>
      </dgm:t>
    </dgm:pt>
    <dgm:pt modelId="{CC3CE7A9-44B5-49DA-8CBF-C5E00C31CB47}">
      <dgm:prSet phldrT="[Text]"/>
      <dgm:spPr/>
      <dgm:t>
        <a:bodyPr/>
        <a:lstStyle/>
        <a:p>
          <a:r>
            <a:rPr lang="ro-RO" b="1" dirty="0"/>
            <a:t>Profil SPORTIV</a:t>
          </a:r>
        </a:p>
      </dgm:t>
    </dgm:pt>
    <dgm:pt modelId="{E473CA15-62CD-4969-8CA1-4390BC442955}" type="parTrans" cxnId="{44D9C71E-3A5E-4CE2-8313-046CA0C6E84C}">
      <dgm:prSet/>
      <dgm:spPr/>
      <dgm:t>
        <a:bodyPr/>
        <a:lstStyle/>
        <a:p>
          <a:endParaRPr lang="ro-RO"/>
        </a:p>
      </dgm:t>
    </dgm:pt>
    <dgm:pt modelId="{1CA63CA5-5922-4C9C-90AF-EFAD3B9169EC}" type="sibTrans" cxnId="{44D9C71E-3A5E-4CE2-8313-046CA0C6E84C}">
      <dgm:prSet/>
      <dgm:spPr/>
      <dgm:t>
        <a:bodyPr/>
        <a:lstStyle/>
        <a:p>
          <a:endParaRPr lang="ro-RO"/>
        </a:p>
      </dgm:t>
    </dgm:pt>
    <dgm:pt modelId="{7468A325-0425-4182-8D4B-31E147B41E2E}">
      <dgm:prSet phldrT="[Text]"/>
      <dgm:spPr/>
      <dgm:t>
        <a:bodyPr/>
        <a:lstStyle/>
        <a:p>
          <a:r>
            <a:rPr lang="ro-RO" b="1" dirty="0"/>
            <a:t>Profil TEOLOGIC</a:t>
          </a:r>
        </a:p>
      </dgm:t>
    </dgm:pt>
    <dgm:pt modelId="{05141B35-A29D-4CBE-8A5F-08A117AF00A4}" type="parTrans" cxnId="{794353DF-4709-4DBC-A6F7-A8109BCB2F5E}">
      <dgm:prSet/>
      <dgm:spPr/>
      <dgm:t>
        <a:bodyPr/>
        <a:lstStyle/>
        <a:p>
          <a:endParaRPr lang="ro-RO"/>
        </a:p>
      </dgm:t>
    </dgm:pt>
    <dgm:pt modelId="{7B433AF7-D8B7-468C-AD49-4E761A0D2AFA}" type="sibTrans" cxnId="{794353DF-4709-4DBC-A6F7-A8109BCB2F5E}">
      <dgm:prSet/>
      <dgm:spPr/>
      <dgm:t>
        <a:bodyPr/>
        <a:lstStyle/>
        <a:p>
          <a:endParaRPr lang="ro-RO"/>
        </a:p>
      </dgm:t>
    </dgm:pt>
    <dgm:pt modelId="{D70F1F2E-0FD2-4008-9377-EE6B65C4114B}">
      <dgm:prSet phldrT="[Text]"/>
      <dgm:spPr/>
      <dgm:t>
        <a:bodyPr/>
        <a:lstStyle/>
        <a:p>
          <a:r>
            <a:rPr lang="ro-RO" b="1" dirty="0"/>
            <a:t>Profil SERVICII</a:t>
          </a:r>
        </a:p>
      </dgm:t>
    </dgm:pt>
    <dgm:pt modelId="{8E7651EF-8D2A-481B-A485-17D4B58640E1}" type="parTrans" cxnId="{DC599CB9-DFDC-4C9E-9F78-D4D9B8DCB89C}">
      <dgm:prSet/>
      <dgm:spPr/>
      <dgm:t>
        <a:bodyPr/>
        <a:lstStyle/>
        <a:p>
          <a:endParaRPr lang="ro-RO"/>
        </a:p>
      </dgm:t>
    </dgm:pt>
    <dgm:pt modelId="{95BA7612-858F-42BC-895E-11F89278A23E}" type="sibTrans" cxnId="{DC599CB9-DFDC-4C9E-9F78-D4D9B8DCB89C}">
      <dgm:prSet/>
      <dgm:spPr/>
      <dgm:t>
        <a:bodyPr/>
        <a:lstStyle/>
        <a:p>
          <a:endParaRPr lang="ro-RO"/>
        </a:p>
      </dgm:t>
    </dgm:pt>
    <dgm:pt modelId="{1A4E68C5-3D28-4AC3-8643-2EFD4D2BD95F}" type="pres">
      <dgm:prSet presAssocID="{446D4EEC-9E2C-4985-9586-43567158251B}" presName="Name0" presStyleCnt="0">
        <dgm:presLayoutVars>
          <dgm:chMax val="7"/>
          <dgm:dir/>
          <dgm:animLvl val="lvl"/>
          <dgm:resizeHandles val="exact"/>
        </dgm:presLayoutVars>
      </dgm:prSet>
      <dgm:spPr/>
    </dgm:pt>
    <dgm:pt modelId="{5970B175-6AD3-4E42-A678-34C895A720D0}" type="pres">
      <dgm:prSet presAssocID="{872892D6-A578-4291-B3E9-C5773C73666F}" presName="circle1" presStyleLbl="node1" presStyleIdx="0" presStyleCnt="3"/>
      <dgm:spPr/>
    </dgm:pt>
    <dgm:pt modelId="{679C80D8-834B-4E49-B405-BE093C921692}" type="pres">
      <dgm:prSet presAssocID="{872892D6-A578-4291-B3E9-C5773C73666F}" presName="space" presStyleCnt="0"/>
      <dgm:spPr/>
    </dgm:pt>
    <dgm:pt modelId="{1395EC5D-6E19-4FAF-A968-CB26652ECD9B}" type="pres">
      <dgm:prSet presAssocID="{872892D6-A578-4291-B3E9-C5773C73666F}" presName="rect1" presStyleLbl="alignAcc1" presStyleIdx="0" presStyleCnt="3" custLinFactNeighborX="26132" custLinFactNeighborY="2304"/>
      <dgm:spPr/>
    </dgm:pt>
    <dgm:pt modelId="{F65BE088-CE74-4769-85F1-4556B5D02D71}" type="pres">
      <dgm:prSet presAssocID="{A26640A5-68AD-4AEA-86DB-173A9A2213B0}" presName="vertSpace2" presStyleLbl="node1" presStyleIdx="0" presStyleCnt="3"/>
      <dgm:spPr/>
    </dgm:pt>
    <dgm:pt modelId="{647D40B3-3B77-4D4C-89C2-CFB90F34049A}" type="pres">
      <dgm:prSet presAssocID="{A26640A5-68AD-4AEA-86DB-173A9A2213B0}" presName="circle2" presStyleLbl="node1" presStyleIdx="1" presStyleCnt="3"/>
      <dgm:spPr/>
    </dgm:pt>
    <dgm:pt modelId="{B913F04B-265B-4140-AB00-006F2CC0C49E}" type="pres">
      <dgm:prSet presAssocID="{A26640A5-68AD-4AEA-86DB-173A9A2213B0}" presName="rect2" presStyleLbl="alignAcc1" presStyleIdx="1" presStyleCnt="3"/>
      <dgm:spPr/>
    </dgm:pt>
    <dgm:pt modelId="{2A9A4BCD-6270-400E-B826-869C24C1037E}" type="pres">
      <dgm:prSet presAssocID="{CD576B9A-86DF-40DA-9F05-768839E3763B}" presName="vertSpace3" presStyleLbl="node1" presStyleIdx="1" presStyleCnt="3"/>
      <dgm:spPr/>
    </dgm:pt>
    <dgm:pt modelId="{4C6DE047-C25B-40CF-B9F5-1BE7DE6D800C}" type="pres">
      <dgm:prSet presAssocID="{CD576B9A-86DF-40DA-9F05-768839E3763B}" presName="circle3" presStyleLbl="node1" presStyleIdx="2" presStyleCnt="3"/>
      <dgm:spPr/>
    </dgm:pt>
    <dgm:pt modelId="{394DD068-0B5F-4F0A-A2D8-FCCAE0DB42C9}" type="pres">
      <dgm:prSet presAssocID="{CD576B9A-86DF-40DA-9F05-768839E3763B}" presName="rect3" presStyleLbl="alignAcc1" presStyleIdx="2" presStyleCnt="3"/>
      <dgm:spPr/>
    </dgm:pt>
    <dgm:pt modelId="{07EEB32B-B86F-404A-BF95-E3369FF9962D}" type="pres">
      <dgm:prSet presAssocID="{872892D6-A578-4291-B3E9-C5773C73666F}" presName="rect1ParTx" presStyleLbl="alignAcc1" presStyleIdx="2" presStyleCnt="3">
        <dgm:presLayoutVars>
          <dgm:chMax val="1"/>
          <dgm:bulletEnabled val="1"/>
        </dgm:presLayoutVars>
      </dgm:prSet>
      <dgm:spPr/>
    </dgm:pt>
    <dgm:pt modelId="{E1B91081-7F9E-4F01-AEE1-BB3C02688033}" type="pres">
      <dgm:prSet presAssocID="{872892D6-A578-4291-B3E9-C5773C73666F}" presName="rect1ChTx" presStyleLbl="alignAcc1" presStyleIdx="2" presStyleCnt="3">
        <dgm:presLayoutVars>
          <dgm:bulletEnabled val="1"/>
        </dgm:presLayoutVars>
      </dgm:prSet>
      <dgm:spPr/>
    </dgm:pt>
    <dgm:pt modelId="{50998355-5549-45B4-B609-4B219D901B7E}" type="pres">
      <dgm:prSet presAssocID="{A26640A5-68AD-4AEA-86DB-173A9A2213B0}" presName="rect2ParTx" presStyleLbl="alignAcc1" presStyleIdx="2" presStyleCnt="3">
        <dgm:presLayoutVars>
          <dgm:chMax val="1"/>
          <dgm:bulletEnabled val="1"/>
        </dgm:presLayoutVars>
      </dgm:prSet>
      <dgm:spPr/>
    </dgm:pt>
    <dgm:pt modelId="{02812311-A449-4FC2-8F0D-9489F6B8FBD0}" type="pres">
      <dgm:prSet presAssocID="{A26640A5-68AD-4AEA-86DB-173A9A2213B0}" presName="rect2ChTx" presStyleLbl="alignAcc1" presStyleIdx="2" presStyleCnt="3">
        <dgm:presLayoutVars>
          <dgm:bulletEnabled val="1"/>
        </dgm:presLayoutVars>
      </dgm:prSet>
      <dgm:spPr/>
    </dgm:pt>
    <dgm:pt modelId="{95E99347-33FE-4439-95E8-F6343CA2FF33}" type="pres">
      <dgm:prSet presAssocID="{CD576B9A-86DF-40DA-9F05-768839E3763B}" presName="rect3ParTx" presStyleLbl="alignAcc1" presStyleIdx="2" presStyleCnt="3">
        <dgm:presLayoutVars>
          <dgm:chMax val="1"/>
          <dgm:bulletEnabled val="1"/>
        </dgm:presLayoutVars>
      </dgm:prSet>
      <dgm:spPr/>
    </dgm:pt>
    <dgm:pt modelId="{C886F9AC-B060-4C08-939D-80341BDC6B43}" type="pres">
      <dgm:prSet presAssocID="{CD576B9A-86DF-40DA-9F05-768839E3763B}" presName="rect3ChTx" presStyleLbl="alignAcc1" presStyleIdx="2" presStyleCnt="3">
        <dgm:presLayoutVars>
          <dgm:bulletEnabled val="1"/>
        </dgm:presLayoutVars>
      </dgm:prSet>
      <dgm:spPr/>
    </dgm:pt>
  </dgm:ptLst>
  <dgm:cxnLst>
    <dgm:cxn modelId="{DB123E09-FCCB-4D8A-ABE0-8A9953E718E5}" srcId="{446D4EEC-9E2C-4985-9586-43567158251B}" destId="{A26640A5-68AD-4AEA-86DB-173A9A2213B0}" srcOrd="1" destOrd="0" parTransId="{5040BBD1-EA14-4E49-B61B-B3BF1359E3E8}" sibTransId="{F47B68C8-7804-4718-97A9-735D993563F2}"/>
    <dgm:cxn modelId="{44D9C71E-3A5E-4CE2-8313-046CA0C6E84C}" srcId="{A26640A5-68AD-4AEA-86DB-173A9A2213B0}" destId="{CC3CE7A9-44B5-49DA-8CBF-C5E00C31CB47}" srcOrd="2" destOrd="0" parTransId="{E473CA15-62CD-4969-8CA1-4390BC442955}" sibTransId="{1CA63CA5-5922-4C9C-90AF-EFAD3B9169EC}"/>
    <dgm:cxn modelId="{25583432-9BD0-42BE-AC33-C5DC9443CFA9}" type="presOf" srcId="{CD576B9A-86DF-40DA-9F05-768839E3763B}" destId="{394DD068-0B5F-4F0A-A2D8-FCCAE0DB42C9}" srcOrd="0" destOrd="0" presId="urn:microsoft.com/office/officeart/2005/8/layout/target3"/>
    <dgm:cxn modelId="{45FD9033-BD8A-4D56-A6DC-FF7521B8D92C}" srcId="{CD576B9A-86DF-40DA-9F05-768839E3763B}" destId="{1B294773-6AA9-49DC-975A-B7A0CFA7D7EA}" srcOrd="1" destOrd="0" parTransId="{C3F44E54-3DB8-4F48-970E-E99A8E2D5CB2}" sibTransId="{1BB8D13C-AF3E-4837-9509-7C6FD8ADC786}"/>
    <dgm:cxn modelId="{3846745D-3FF7-4B1F-9624-5E6188E9B71C}" type="presOf" srcId="{A26640A5-68AD-4AEA-86DB-173A9A2213B0}" destId="{50998355-5549-45B4-B609-4B219D901B7E}" srcOrd="1" destOrd="0" presId="urn:microsoft.com/office/officeart/2005/8/layout/target3"/>
    <dgm:cxn modelId="{19016C43-3A8A-4717-98FA-C94870A6D87C}" srcId="{872892D6-A578-4291-B3E9-C5773C73666F}" destId="{99172359-4170-49A0-9076-116163FB5FE6}" srcOrd="1" destOrd="0" parTransId="{06BDE1EF-6D28-45DF-A37D-2D2D004B860D}" sibTransId="{2C92FEBD-75A3-4130-B9F4-C7C638F4477F}"/>
    <dgm:cxn modelId="{47D8C845-DF74-491E-AC0B-3914D92216E5}" type="presOf" srcId="{A26640A5-68AD-4AEA-86DB-173A9A2213B0}" destId="{B913F04B-265B-4140-AB00-006F2CC0C49E}" srcOrd="0" destOrd="0" presId="urn:microsoft.com/office/officeart/2005/8/layout/target3"/>
    <dgm:cxn modelId="{C8AF6E6C-DDE8-47BE-888D-9A8A00D0CD10}" type="presOf" srcId="{D70F1F2E-0FD2-4008-9377-EE6B65C4114B}" destId="{C886F9AC-B060-4C08-939D-80341BDC6B43}" srcOrd="0" destOrd="2" presId="urn:microsoft.com/office/officeart/2005/8/layout/target3"/>
    <dgm:cxn modelId="{2CD0BA6F-0C9A-44B0-97B5-CA746A869310}" type="presOf" srcId="{872892D6-A578-4291-B3E9-C5773C73666F}" destId="{07EEB32B-B86F-404A-BF95-E3369FF9962D}" srcOrd="1" destOrd="0" presId="urn:microsoft.com/office/officeart/2005/8/layout/target3"/>
    <dgm:cxn modelId="{5B1B0974-6CA1-46AC-B1D7-B4D9F495849B}" srcId="{446D4EEC-9E2C-4985-9586-43567158251B}" destId="{872892D6-A578-4291-B3E9-C5773C73666F}" srcOrd="0" destOrd="0" parTransId="{2164C27D-FE3D-441C-A54F-BC696CC4F50E}" sibTransId="{0BA88B60-C06B-4330-A877-AA7E6DEAEF84}"/>
    <dgm:cxn modelId="{A917DD75-73CB-4D6F-87A1-4B2FA6EBEC5E}" type="presOf" srcId="{778F4048-0474-40C2-AB17-7DB78C4B69EB}" destId="{02812311-A449-4FC2-8F0D-9489F6B8FBD0}" srcOrd="0" destOrd="1" presId="urn:microsoft.com/office/officeart/2005/8/layout/target3"/>
    <dgm:cxn modelId="{D5121376-B7B0-4C3E-88AA-DDE1AD401FED}" type="presOf" srcId="{67134015-B3B9-49F9-AAFF-DD280C17BEBB}" destId="{02812311-A449-4FC2-8F0D-9489F6B8FBD0}" srcOrd="0" destOrd="0" presId="urn:microsoft.com/office/officeart/2005/8/layout/target3"/>
    <dgm:cxn modelId="{19DA6B7B-5F33-4C82-ADC9-B2DAF02FB0BE}" srcId="{CD576B9A-86DF-40DA-9F05-768839E3763B}" destId="{ED14422F-5653-40E2-9E26-B143BD509C47}" srcOrd="0" destOrd="0" parTransId="{A787570C-A9F9-43EA-8786-BF20DCBC3097}" sibTransId="{53F02950-072C-4492-9711-8D76BC39CBB7}"/>
    <dgm:cxn modelId="{62DF2C80-AB1F-4577-96B8-8138ADF07A2F}" type="presOf" srcId="{99172359-4170-49A0-9076-116163FB5FE6}" destId="{E1B91081-7F9E-4F01-AEE1-BB3C02688033}" srcOrd="0" destOrd="1" presId="urn:microsoft.com/office/officeart/2005/8/layout/target3"/>
    <dgm:cxn modelId="{5857E081-FD8B-4425-9DD7-3DB51B3A9B45}" type="presOf" srcId="{24462427-886C-4A1E-B034-6884B8019712}" destId="{E1B91081-7F9E-4F01-AEE1-BB3C02688033}" srcOrd="0" destOrd="0" presId="urn:microsoft.com/office/officeart/2005/8/layout/target3"/>
    <dgm:cxn modelId="{C4223892-F0BE-49F7-8C93-6D9F8D01EA9C}" type="presOf" srcId="{CD576B9A-86DF-40DA-9F05-768839E3763B}" destId="{95E99347-33FE-4439-95E8-F6343CA2FF33}" srcOrd="1" destOrd="0" presId="urn:microsoft.com/office/officeart/2005/8/layout/target3"/>
    <dgm:cxn modelId="{AACDF295-37DC-4FEE-B4B2-67F0D42751ED}" type="presOf" srcId="{872892D6-A578-4291-B3E9-C5773C73666F}" destId="{1395EC5D-6E19-4FAF-A968-CB26652ECD9B}" srcOrd="0" destOrd="0" presId="urn:microsoft.com/office/officeart/2005/8/layout/target3"/>
    <dgm:cxn modelId="{44B84098-5FB2-4042-9161-F96DE16F50E6}" type="presOf" srcId="{446D4EEC-9E2C-4985-9586-43567158251B}" destId="{1A4E68C5-3D28-4AC3-8643-2EFD4D2BD95F}" srcOrd="0" destOrd="0" presId="urn:microsoft.com/office/officeart/2005/8/layout/target3"/>
    <dgm:cxn modelId="{DC599CB9-DFDC-4C9E-9F78-D4D9B8DCB89C}" srcId="{CD576B9A-86DF-40DA-9F05-768839E3763B}" destId="{D70F1F2E-0FD2-4008-9377-EE6B65C4114B}" srcOrd="2" destOrd="0" parTransId="{8E7651EF-8D2A-481B-A485-17D4B58640E1}" sibTransId="{95BA7612-858F-42BC-895E-11F89278A23E}"/>
    <dgm:cxn modelId="{765B1CC1-6236-49ED-99FC-E7FFD15265A5}" srcId="{A26640A5-68AD-4AEA-86DB-173A9A2213B0}" destId="{778F4048-0474-40C2-AB17-7DB78C4B69EB}" srcOrd="1" destOrd="0" parTransId="{9AE4487A-2484-4327-9300-8B476D02118B}" sibTransId="{3600FF5C-F233-4FC5-96AE-1B306A51CB25}"/>
    <dgm:cxn modelId="{8E06CAC1-36EA-4588-BD19-DD1DA92CE661}" srcId="{446D4EEC-9E2C-4985-9586-43567158251B}" destId="{CD576B9A-86DF-40DA-9F05-768839E3763B}" srcOrd="2" destOrd="0" parTransId="{7865F45E-259D-4BF9-8BBA-8189210D1834}" sibTransId="{C20AC22D-DA81-4D79-B972-D8BA63A49F2E}"/>
    <dgm:cxn modelId="{5059DCC2-E635-4ACE-836F-085A729C2127}" type="presOf" srcId="{7468A325-0425-4182-8D4B-31E147B41E2E}" destId="{02812311-A449-4FC2-8F0D-9489F6B8FBD0}" srcOrd="0" destOrd="3" presId="urn:microsoft.com/office/officeart/2005/8/layout/target3"/>
    <dgm:cxn modelId="{1EEBC9CD-91FA-4060-AEB1-FCAAD3A95A3D}" srcId="{872892D6-A578-4291-B3E9-C5773C73666F}" destId="{24462427-886C-4A1E-B034-6884B8019712}" srcOrd="0" destOrd="0" parTransId="{8A77A35A-8135-4880-8488-B10DCABF140F}" sibTransId="{066D989F-5F0F-4649-AFF3-1BF27EE6F3BD}"/>
    <dgm:cxn modelId="{F2FB0DD8-F31F-4A7C-A9C1-795EDE06C1A7}" srcId="{A26640A5-68AD-4AEA-86DB-173A9A2213B0}" destId="{67134015-B3B9-49F9-AAFF-DD280C17BEBB}" srcOrd="0" destOrd="0" parTransId="{D9163F31-17F8-4B6F-9299-D117211BC107}" sibTransId="{6E0B54D2-0204-4E92-A7FB-9AC334BFFCC2}"/>
    <dgm:cxn modelId="{794353DF-4709-4DBC-A6F7-A8109BCB2F5E}" srcId="{A26640A5-68AD-4AEA-86DB-173A9A2213B0}" destId="{7468A325-0425-4182-8D4B-31E147B41E2E}" srcOrd="3" destOrd="0" parTransId="{05141B35-A29D-4CBE-8A5F-08A117AF00A4}" sibTransId="{7B433AF7-D8B7-468C-AD49-4E761A0D2AFA}"/>
    <dgm:cxn modelId="{048F2AF3-ED58-4A8E-A15B-DAE9FCD21C26}" type="presOf" srcId="{ED14422F-5653-40E2-9E26-B143BD509C47}" destId="{C886F9AC-B060-4C08-939D-80341BDC6B43}" srcOrd="0" destOrd="0" presId="urn:microsoft.com/office/officeart/2005/8/layout/target3"/>
    <dgm:cxn modelId="{F64190F8-57E5-4CDD-A14B-88A818ADD8ED}" type="presOf" srcId="{CC3CE7A9-44B5-49DA-8CBF-C5E00C31CB47}" destId="{02812311-A449-4FC2-8F0D-9489F6B8FBD0}" srcOrd="0" destOrd="2" presId="urn:microsoft.com/office/officeart/2005/8/layout/target3"/>
    <dgm:cxn modelId="{29D109FE-CC1A-484B-88D0-CC77C3BE9F43}" type="presOf" srcId="{1B294773-6AA9-49DC-975A-B7A0CFA7D7EA}" destId="{C886F9AC-B060-4C08-939D-80341BDC6B43}" srcOrd="0" destOrd="1" presId="urn:microsoft.com/office/officeart/2005/8/layout/target3"/>
    <dgm:cxn modelId="{DEFABD48-AF05-4ABE-9630-A5DDB4AAC8F3}" type="presParOf" srcId="{1A4E68C5-3D28-4AC3-8643-2EFD4D2BD95F}" destId="{5970B175-6AD3-4E42-A678-34C895A720D0}" srcOrd="0" destOrd="0" presId="urn:microsoft.com/office/officeart/2005/8/layout/target3"/>
    <dgm:cxn modelId="{1DBBFB84-4455-464E-A4AF-14F6E6EDAE44}" type="presParOf" srcId="{1A4E68C5-3D28-4AC3-8643-2EFD4D2BD95F}" destId="{679C80D8-834B-4E49-B405-BE093C921692}" srcOrd="1" destOrd="0" presId="urn:microsoft.com/office/officeart/2005/8/layout/target3"/>
    <dgm:cxn modelId="{4B947765-8E81-4DE1-87B8-82AD66437F07}" type="presParOf" srcId="{1A4E68C5-3D28-4AC3-8643-2EFD4D2BD95F}" destId="{1395EC5D-6E19-4FAF-A968-CB26652ECD9B}" srcOrd="2" destOrd="0" presId="urn:microsoft.com/office/officeart/2005/8/layout/target3"/>
    <dgm:cxn modelId="{8A0A30DF-0243-4845-9FBA-7BA04CFADBA1}" type="presParOf" srcId="{1A4E68C5-3D28-4AC3-8643-2EFD4D2BD95F}" destId="{F65BE088-CE74-4769-85F1-4556B5D02D71}" srcOrd="3" destOrd="0" presId="urn:microsoft.com/office/officeart/2005/8/layout/target3"/>
    <dgm:cxn modelId="{359BDBF6-1A82-4778-AC4C-9EB69C520BB9}" type="presParOf" srcId="{1A4E68C5-3D28-4AC3-8643-2EFD4D2BD95F}" destId="{647D40B3-3B77-4D4C-89C2-CFB90F34049A}" srcOrd="4" destOrd="0" presId="urn:microsoft.com/office/officeart/2005/8/layout/target3"/>
    <dgm:cxn modelId="{AFE634EB-7ACD-415D-866C-0EBD84F890F7}" type="presParOf" srcId="{1A4E68C5-3D28-4AC3-8643-2EFD4D2BD95F}" destId="{B913F04B-265B-4140-AB00-006F2CC0C49E}" srcOrd="5" destOrd="0" presId="urn:microsoft.com/office/officeart/2005/8/layout/target3"/>
    <dgm:cxn modelId="{A444FBA8-5DDA-4B83-9DEB-C69748BFEC27}" type="presParOf" srcId="{1A4E68C5-3D28-4AC3-8643-2EFD4D2BD95F}" destId="{2A9A4BCD-6270-400E-B826-869C24C1037E}" srcOrd="6" destOrd="0" presId="urn:microsoft.com/office/officeart/2005/8/layout/target3"/>
    <dgm:cxn modelId="{135338A7-16D6-4433-B54A-FB2E96BF045F}" type="presParOf" srcId="{1A4E68C5-3D28-4AC3-8643-2EFD4D2BD95F}" destId="{4C6DE047-C25B-40CF-B9F5-1BE7DE6D800C}" srcOrd="7" destOrd="0" presId="urn:microsoft.com/office/officeart/2005/8/layout/target3"/>
    <dgm:cxn modelId="{150FB8DC-7F7C-4BF8-9D7F-E9E7DBA6CD8E}" type="presParOf" srcId="{1A4E68C5-3D28-4AC3-8643-2EFD4D2BD95F}" destId="{394DD068-0B5F-4F0A-A2D8-FCCAE0DB42C9}" srcOrd="8" destOrd="0" presId="urn:microsoft.com/office/officeart/2005/8/layout/target3"/>
    <dgm:cxn modelId="{A889396A-9446-4436-8E8A-A989BAEE7960}" type="presParOf" srcId="{1A4E68C5-3D28-4AC3-8643-2EFD4D2BD95F}" destId="{07EEB32B-B86F-404A-BF95-E3369FF9962D}" srcOrd="9" destOrd="0" presId="urn:microsoft.com/office/officeart/2005/8/layout/target3"/>
    <dgm:cxn modelId="{EB51F017-0778-42D5-BE5B-C97B011A629E}" type="presParOf" srcId="{1A4E68C5-3D28-4AC3-8643-2EFD4D2BD95F}" destId="{E1B91081-7F9E-4F01-AEE1-BB3C02688033}" srcOrd="10" destOrd="0" presId="urn:microsoft.com/office/officeart/2005/8/layout/target3"/>
    <dgm:cxn modelId="{0802E2A8-D2FD-403E-BFA8-C19BFC127D5A}" type="presParOf" srcId="{1A4E68C5-3D28-4AC3-8643-2EFD4D2BD95F}" destId="{50998355-5549-45B4-B609-4B219D901B7E}" srcOrd="11" destOrd="0" presId="urn:microsoft.com/office/officeart/2005/8/layout/target3"/>
    <dgm:cxn modelId="{7649B463-296F-4F1A-A4CA-8705CDBF8F7E}" type="presParOf" srcId="{1A4E68C5-3D28-4AC3-8643-2EFD4D2BD95F}" destId="{02812311-A449-4FC2-8F0D-9489F6B8FBD0}" srcOrd="12" destOrd="0" presId="urn:microsoft.com/office/officeart/2005/8/layout/target3"/>
    <dgm:cxn modelId="{94C4D7B1-DD0D-45B7-9BFB-26C43941D223}" type="presParOf" srcId="{1A4E68C5-3D28-4AC3-8643-2EFD4D2BD95F}" destId="{95E99347-33FE-4439-95E8-F6343CA2FF33}" srcOrd="13" destOrd="0" presId="urn:microsoft.com/office/officeart/2005/8/layout/target3"/>
    <dgm:cxn modelId="{982CD35E-3D4A-4AE2-BAAA-3BF58E7C0EB7}" type="presParOf" srcId="{1A4E68C5-3D28-4AC3-8643-2EFD4D2BD95F}" destId="{C886F9AC-B060-4C08-939D-80341BDC6B43}"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1C59D1-3A74-4807-999C-7BA95368D7A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ro-RO"/>
        </a:p>
      </dgm:t>
    </dgm:pt>
    <dgm:pt modelId="{26DB481D-A39F-40BD-A0C3-7BF4249610A6}">
      <dgm:prSet phldrT="[Text]"/>
      <dgm:spPr/>
      <dgm:t>
        <a:bodyPr/>
        <a:lstStyle/>
        <a:p>
          <a:r>
            <a:rPr lang="ro-RO" b="1" dirty="0">
              <a:solidFill>
                <a:schemeClr val="tx1"/>
              </a:solidFill>
            </a:rPr>
            <a:t>Profil REAL</a:t>
          </a:r>
        </a:p>
      </dgm:t>
    </dgm:pt>
    <dgm:pt modelId="{0FDC6166-6AA9-4D46-A4A3-0E15C16C3968}" type="parTrans" cxnId="{97BE75B8-5ECD-4F31-8EB5-4B60231A885D}">
      <dgm:prSet/>
      <dgm:spPr/>
      <dgm:t>
        <a:bodyPr/>
        <a:lstStyle/>
        <a:p>
          <a:endParaRPr lang="ro-RO"/>
        </a:p>
      </dgm:t>
    </dgm:pt>
    <dgm:pt modelId="{62C47C8C-72DD-4212-9CF6-743A4DDFB01A}" type="sibTrans" cxnId="{97BE75B8-5ECD-4F31-8EB5-4B60231A885D}">
      <dgm:prSet/>
      <dgm:spPr/>
      <dgm:t>
        <a:bodyPr/>
        <a:lstStyle/>
        <a:p>
          <a:endParaRPr lang="ro-RO"/>
        </a:p>
      </dgm:t>
    </dgm:pt>
    <dgm:pt modelId="{915AD085-31D4-4119-ABF1-D83BF89C57B6}">
      <dgm:prSet phldrT="[Text]"/>
      <dgm:spPr/>
      <dgm:t>
        <a:bodyPr/>
        <a:lstStyle/>
        <a:p>
          <a:r>
            <a:rPr lang="ro-RO" b="1" dirty="0"/>
            <a:t>Matematică – Informatică</a:t>
          </a:r>
        </a:p>
        <a:p>
          <a:r>
            <a:rPr lang="ro-RO" b="1" dirty="0"/>
            <a:t> </a:t>
          </a:r>
          <a:r>
            <a:rPr lang="ro-RO" dirty="0"/>
            <a:t>(simplu sau bilingv)</a:t>
          </a:r>
        </a:p>
      </dgm:t>
    </dgm:pt>
    <dgm:pt modelId="{839BC0CF-0A1A-428C-87AD-03B79F4FA4EB}" type="parTrans" cxnId="{35F1DDD7-1E4E-4E9C-9A83-24F82362A21B}">
      <dgm:prSet/>
      <dgm:spPr/>
      <dgm:t>
        <a:bodyPr/>
        <a:lstStyle/>
        <a:p>
          <a:endParaRPr lang="ro-RO"/>
        </a:p>
      </dgm:t>
    </dgm:pt>
    <dgm:pt modelId="{B62113C1-E5A7-407C-BD8C-F4E82EC67099}" type="sibTrans" cxnId="{35F1DDD7-1E4E-4E9C-9A83-24F82362A21B}">
      <dgm:prSet/>
      <dgm:spPr/>
      <dgm:t>
        <a:bodyPr/>
        <a:lstStyle/>
        <a:p>
          <a:endParaRPr lang="ro-RO"/>
        </a:p>
      </dgm:t>
    </dgm:pt>
    <dgm:pt modelId="{CA6BE2DD-93AC-4DBE-B8DC-741D8269FDD0}">
      <dgm:prSet phldrT="[Text]"/>
      <dgm:spPr/>
      <dgm:t>
        <a:bodyPr/>
        <a:lstStyle/>
        <a:p>
          <a:r>
            <a:rPr lang="ro-RO" b="1" dirty="0"/>
            <a:t>Științe ale naturii</a:t>
          </a:r>
        </a:p>
        <a:p>
          <a:r>
            <a:rPr lang="ro-RO" dirty="0"/>
            <a:t>(simplu sau bilingv)</a:t>
          </a:r>
        </a:p>
      </dgm:t>
    </dgm:pt>
    <dgm:pt modelId="{E958E9BE-1ED5-485F-8D91-F180A8B87210}" type="parTrans" cxnId="{966A32C6-8107-46A6-9CB4-5D87A154A37E}">
      <dgm:prSet/>
      <dgm:spPr/>
      <dgm:t>
        <a:bodyPr/>
        <a:lstStyle/>
        <a:p>
          <a:endParaRPr lang="ro-RO"/>
        </a:p>
      </dgm:t>
    </dgm:pt>
    <dgm:pt modelId="{48843658-18F5-4091-ABC8-D97AF64B5F20}" type="sibTrans" cxnId="{966A32C6-8107-46A6-9CB4-5D87A154A37E}">
      <dgm:prSet/>
      <dgm:spPr/>
      <dgm:t>
        <a:bodyPr/>
        <a:lstStyle/>
        <a:p>
          <a:endParaRPr lang="ro-RO"/>
        </a:p>
      </dgm:t>
    </dgm:pt>
    <dgm:pt modelId="{2BB333E8-C1BB-4E86-A94A-5E7BFA993B06}">
      <dgm:prSet phldrT="[Text]"/>
      <dgm:spPr/>
      <dgm:t>
        <a:bodyPr/>
        <a:lstStyle/>
        <a:p>
          <a:r>
            <a:rPr lang="ro-RO" b="1" dirty="0">
              <a:solidFill>
                <a:schemeClr val="tx1"/>
              </a:solidFill>
            </a:rPr>
            <a:t>Profil UMANIST</a:t>
          </a:r>
        </a:p>
      </dgm:t>
    </dgm:pt>
    <dgm:pt modelId="{5A03A0E2-DD04-4D95-A7FF-DF16498A0671}" type="parTrans" cxnId="{7B470B04-861D-4A81-8E55-75E3619D921C}">
      <dgm:prSet/>
      <dgm:spPr/>
      <dgm:t>
        <a:bodyPr/>
        <a:lstStyle/>
        <a:p>
          <a:endParaRPr lang="ro-RO"/>
        </a:p>
      </dgm:t>
    </dgm:pt>
    <dgm:pt modelId="{86DC7B98-6371-43C9-907E-BBC13037A1FA}" type="sibTrans" cxnId="{7B470B04-861D-4A81-8E55-75E3619D921C}">
      <dgm:prSet/>
      <dgm:spPr/>
      <dgm:t>
        <a:bodyPr/>
        <a:lstStyle/>
        <a:p>
          <a:endParaRPr lang="ro-RO"/>
        </a:p>
      </dgm:t>
    </dgm:pt>
    <dgm:pt modelId="{31D75C57-6A73-4EA4-92A1-D03F08E8D48A}">
      <dgm:prSet phldrT="[Text]"/>
      <dgm:spPr/>
      <dgm:t>
        <a:bodyPr/>
        <a:lstStyle/>
        <a:p>
          <a:r>
            <a:rPr lang="ro-RO" b="1" dirty="0"/>
            <a:t>Filologie</a:t>
          </a:r>
        </a:p>
        <a:p>
          <a:r>
            <a:rPr lang="ro-RO" dirty="0"/>
            <a:t>(simplu sau bilingv)</a:t>
          </a:r>
        </a:p>
      </dgm:t>
    </dgm:pt>
    <dgm:pt modelId="{B7B26BFB-F832-44BB-8086-EFA66A99A2AB}" type="parTrans" cxnId="{3340CC37-AB0F-4B9E-BEC6-786A3D166414}">
      <dgm:prSet/>
      <dgm:spPr/>
      <dgm:t>
        <a:bodyPr/>
        <a:lstStyle/>
        <a:p>
          <a:endParaRPr lang="ro-RO"/>
        </a:p>
      </dgm:t>
    </dgm:pt>
    <dgm:pt modelId="{245FADFC-7899-47F6-B37F-BEB5BE6CE025}" type="sibTrans" cxnId="{3340CC37-AB0F-4B9E-BEC6-786A3D166414}">
      <dgm:prSet/>
      <dgm:spPr/>
      <dgm:t>
        <a:bodyPr/>
        <a:lstStyle/>
        <a:p>
          <a:endParaRPr lang="ro-RO"/>
        </a:p>
      </dgm:t>
    </dgm:pt>
    <dgm:pt modelId="{9F6EA550-F22D-45C5-A2D8-AAB0182A3451}">
      <dgm:prSet phldrT="[Text]"/>
      <dgm:spPr/>
      <dgm:t>
        <a:bodyPr/>
        <a:lstStyle/>
        <a:p>
          <a:r>
            <a:rPr lang="ro-RO" b="1" dirty="0"/>
            <a:t>Științe sociale</a:t>
          </a:r>
        </a:p>
        <a:p>
          <a:r>
            <a:rPr lang="ro-RO" b="1" dirty="0"/>
            <a:t> </a:t>
          </a:r>
          <a:r>
            <a:rPr lang="ro-RO" dirty="0"/>
            <a:t>(simplu sau bilingv)</a:t>
          </a:r>
        </a:p>
      </dgm:t>
    </dgm:pt>
    <dgm:pt modelId="{4DFDC0C6-BA68-40EA-8C88-D3159CF04B7F}" type="parTrans" cxnId="{88A9D73C-93B2-407D-9F40-CDEC7B63DAC2}">
      <dgm:prSet/>
      <dgm:spPr/>
      <dgm:t>
        <a:bodyPr/>
        <a:lstStyle/>
        <a:p>
          <a:endParaRPr lang="ro-RO"/>
        </a:p>
      </dgm:t>
    </dgm:pt>
    <dgm:pt modelId="{4731793F-EDC8-466A-8CE5-BD5C6994BBDD}" type="sibTrans" cxnId="{88A9D73C-93B2-407D-9F40-CDEC7B63DAC2}">
      <dgm:prSet/>
      <dgm:spPr/>
      <dgm:t>
        <a:bodyPr/>
        <a:lstStyle/>
        <a:p>
          <a:endParaRPr lang="ro-RO"/>
        </a:p>
      </dgm:t>
    </dgm:pt>
    <dgm:pt modelId="{4054EED1-88C4-4697-97EE-DF04097249B4}" type="pres">
      <dgm:prSet presAssocID="{B31C59D1-3A74-4807-999C-7BA95368D7A6}" presName="diagram" presStyleCnt="0">
        <dgm:presLayoutVars>
          <dgm:chPref val="1"/>
          <dgm:dir/>
          <dgm:animOne val="branch"/>
          <dgm:animLvl val="lvl"/>
          <dgm:resizeHandles/>
        </dgm:presLayoutVars>
      </dgm:prSet>
      <dgm:spPr/>
    </dgm:pt>
    <dgm:pt modelId="{F9BCF5B8-3CD0-4AF7-8BB0-BADBF6B5822F}" type="pres">
      <dgm:prSet presAssocID="{26DB481D-A39F-40BD-A0C3-7BF4249610A6}" presName="root" presStyleCnt="0"/>
      <dgm:spPr/>
    </dgm:pt>
    <dgm:pt modelId="{F3BB7678-126C-4709-8763-482509C17404}" type="pres">
      <dgm:prSet presAssocID="{26DB481D-A39F-40BD-A0C3-7BF4249610A6}" presName="rootComposite" presStyleCnt="0"/>
      <dgm:spPr/>
    </dgm:pt>
    <dgm:pt modelId="{23DB6BD3-A4B6-41A7-9E23-23A5CFDEA0CA}" type="pres">
      <dgm:prSet presAssocID="{26DB481D-A39F-40BD-A0C3-7BF4249610A6}" presName="rootText" presStyleLbl="node1" presStyleIdx="0" presStyleCnt="2"/>
      <dgm:spPr/>
    </dgm:pt>
    <dgm:pt modelId="{4AB5639C-3EAD-4AE1-A74C-9C884F557607}" type="pres">
      <dgm:prSet presAssocID="{26DB481D-A39F-40BD-A0C3-7BF4249610A6}" presName="rootConnector" presStyleLbl="node1" presStyleIdx="0" presStyleCnt="2"/>
      <dgm:spPr/>
    </dgm:pt>
    <dgm:pt modelId="{A083E04C-06B2-419A-BDD4-AED54EAC1E63}" type="pres">
      <dgm:prSet presAssocID="{26DB481D-A39F-40BD-A0C3-7BF4249610A6}" presName="childShape" presStyleCnt="0"/>
      <dgm:spPr/>
    </dgm:pt>
    <dgm:pt modelId="{CAE83D3E-99D7-42D0-BFA4-0DAEE1B0177D}" type="pres">
      <dgm:prSet presAssocID="{839BC0CF-0A1A-428C-87AD-03B79F4FA4EB}" presName="Name13" presStyleLbl="parChTrans1D2" presStyleIdx="0" presStyleCnt="4"/>
      <dgm:spPr/>
    </dgm:pt>
    <dgm:pt modelId="{4EA79294-FF54-4D31-BA8A-A579611B835D}" type="pres">
      <dgm:prSet presAssocID="{915AD085-31D4-4119-ABF1-D83BF89C57B6}" presName="childText" presStyleLbl="bgAcc1" presStyleIdx="0" presStyleCnt="4">
        <dgm:presLayoutVars>
          <dgm:bulletEnabled val="1"/>
        </dgm:presLayoutVars>
      </dgm:prSet>
      <dgm:spPr/>
    </dgm:pt>
    <dgm:pt modelId="{F3384F89-2933-43E0-8047-5E32A0EB1D75}" type="pres">
      <dgm:prSet presAssocID="{E958E9BE-1ED5-485F-8D91-F180A8B87210}" presName="Name13" presStyleLbl="parChTrans1D2" presStyleIdx="1" presStyleCnt="4"/>
      <dgm:spPr/>
    </dgm:pt>
    <dgm:pt modelId="{263C1A09-100F-4B92-9545-5F5C7EAACA5F}" type="pres">
      <dgm:prSet presAssocID="{CA6BE2DD-93AC-4DBE-B8DC-741D8269FDD0}" presName="childText" presStyleLbl="bgAcc1" presStyleIdx="1" presStyleCnt="4">
        <dgm:presLayoutVars>
          <dgm:bulletEnabled val="1"/>
        </dgm:presLayoutVars>
      </dgm:prSet>
      <dgm:spPr/>
    </dgm:pt>
    <dgm:pt modelId="{460755E5-7AF4-45F6-9291-AC7541103630}" type="pres">
      <dgm:prSet presAssocID="{2BB333E8-C1BB-4E86-A94A-5E7BFA993B06}" presName="root" presStyleCnt="0"/>
      <dgm:spPr/>
    </dgm:pt>
    <dgm:pt modelId="{7488844E-8A6F-456B-8ACF-BDBFFAE02BE2}" type="pres">
      <dgm:prSet presAssocID="{2BB333E8-C1BB-4E86-A94A-5E7BFA993B06}" presName="rootComposite" presStyleCnt="0"/>
      <dgm:spPr/>
    </dgm:pt>
    <dgm:pt modelId="{613FDC79-6E53-48BC-9F63-9CAA4EAA7675}" type="pres">
      <dgm:prSet presAssocID="{2BB333E8-C1BB-4E86-A94A-5E7BFA993B06}" presName="rootText" presStyleLbl="node1" presStyleIdx="1" presStyleCnt="2"/>
      <dgm:spPr/>
    </dgm:pt>
    <dgm:pt modelId="{2F4D785E-3B61-4802-87CE-ECEC53E15E43}" type="pres">
      <dgm:prSet presAssocID="{2BB333E8-C1BB-4E86-A94A-5E7BFA993B06}" presName="rootConnector" presStyleLbl="node1" presStyleIdx="1" presStyleCnt="2"/>
      <dgm:spPr/>
    </dgm:pt>
    <dgm:pt modelId="{9841CA6D-F2F5-4F45-924A-728C6937446A}" type="pres">
      <dgm:prSet presAssocID="{2BB333E8-C1BB-4E86-A94A-5E7BFA993B06}" presName="childShape" presStyleCnt="0"/>
      <dgm:spPr/>
    </dgm:pt>
    <dgm:pt modelId="{6E458E4C-B908-41AA-9A9C-BC31CD719430}" type="pres">
      <dgm:prSet presAssocID="{B7B26BFB-F832-44BB-8086-EFA66A99A2AB}" presName="Name13" presStyleLbl="parChTrans1D2" presStyleIdx="2" presStyleCnt="4"/>
      <dgm:spPr/>
    </dgm:pt>
    <dgm:pt modelId="{4BA52C8C-B912-4BDC-AE57-8770AF79E229}" type="pres">
      <dgm:prSet presAssocID="{31D75C57-6A73-4EA4-92A1-D03F08E8D48A}" presName="childText" presStyleLbl="bgAcc1" presStyleIdx="2" presStyleCnt="4">
        <dgm:presLayoutVars>
          <dgm:bulletEnabled val="1"/>
        </dgm:presLayoutVars>
      </dgm:prSet>
      <dgm:spPr/>
    </dgm:pt>
    <dgm:pt modelId="{BC9905C8-6B01-458D-A915-B84D20CF42B8}" type="pres">
      <dgm:prSet presAssocID="{4DFDC0C6-BA68-40EA-8C88-D3159CF04B7F}" presName="Name13" presStyleLbl="parChTrans1D2" presStyleIdx="3" presStyleCnt="4"/>
      <dgm:spPr/>
    </dgm:pt>
    <dgm:pt modelId="{93DA795F-F44B-42B2-BFC2-BB40C186D523}" type="pres">
      <dgm:prSet presAssocID="{9F6EA550-F22D-45C5-A2D8-AAB0182A3451}" presName="childText" presStyleLbl="bgAcc1" presStyleIdx="3" presStyleCnt="4">
        <dgm:presLayoutVars>
          <dgm:bulletEnabled val="1"/>
        </dgm:presLayoutVars>
      </dgm:prSet>
      <dgm:spPr/>
    </dgm:pt>
  </dgm:ptLst>
  <dgm:cxnLst>
    <dgm:cxn modelId="{7B470B04-861D-4A81-8E55-75E3619D921C}" srcId="{B31C59D1-3A74-4807-999C-7BA95368D7A6}" destId="{2BB333E8-C1BB-4E86-A94A-5E7BFA993B06}" srcOrd="1" destOrd="0" parTransId="{5A03A0E2-DD04-4D95-A7FF-DF16498A0671}" sibTransId="{86DC7B98-6371-43C9-907E-BBC13037A1FA}"/>
    <dgm:cxn modelId="{1849D819-EC22-4784-A926-B9CFE3E50E0B}" type="presOf" srcId="{2BB333E8-C1BB-4E86-A94A-5E7BFA993B06}" destId="{613FDC79-6E53-48BC-9F63-9CAA4EAA7675}" srcOrd="0" destOrd="0" presId="urn:microsoft.com/office/officeart/2005/8/layout/hierarchy3"/>
    <dgm:cxn modelId="{568A4634-521C-4478-AC42-005617F4354B}" type="presOf" srcId="{CA6BE2DD-93AC-4DBE-B8DC-741D8269FDD0}" destId="{263C1A09-100F-4B92-9545-5F5C7EAACA5F}" srcOrd="0" destOrd="0" presId="urn:microsoft.com/office/officeart/2005/8/layout/hierarchy3"/>
    <dgm:cxn modelId="{74BA6C35-234C-4D36-9533-3289A3E1203D}" type="presOf" srcId="{B7B26BFB-F832-44BB-8086-EFA66A99A2AB}" destId="{6E458E4C-B908-41AA-9A9C-BC31CD719430}" srcOrd="0" destOrd="0" presId="urn:microsoft.com/office/officeart/2005/8/layout/hierarchy3"/>
    <dgm:cxn modelId="{3340CC37-AB0F-4B9E-BEC6-786A3D166414}" srcId="{2BB333E8-C1BB-4E86-A94A-5E7BFA993B06}" destId="{31D75C57-6A73-4EA4-92A1-D03F08E8D48A}" srcOrd="0" destOrd="0" parTransId="{B7B26BFB-F832-44BB-8086-EFA66A99A2AB}" sibTransId="{245FADFC-7899-47F6-B37F-BEB5BE6CE025}"/>
    <dgm:cxn modelId="{88A9D73C-93B2-407D-9F40-CDEC7B63DAC2}" srcId="{2BB333E8-C1BB-4E86-A94A-5E7BFA993B06}" destId="{9F6EA550-F22D-45C5-A2D8-AAB0182A3451}" srcOrd="1" destOrd="0" parTransId="{4DFDC0C6-BA68-40EA-8C88-D3159CF04B7F}" sibTransId="{4731793F-EDC8-466A-8CE5-BD5C6994BBDD}"/>
    <dgm:cxn modelId="{81EAEA4A-3761-450D-B2FE-26D4EC8919F3}" type="presOf" srcId="{915AD085-31D4-4119-ABF1-D83BF89C57B6}" destId="{4EA79294-FF54-4D31-BA8A-A579611B835D}" srcOrd="0" destOrd="0" presId="urn:microsoft.com/office/officeart/2005/8/layout/hierarchy3"/>
    <dgm:cxn modelId="{0E557353-7C03-4C97-A2CF-00EB9DA2DC88}" type="presOf" srcId="{26DB481D-A39F-40BD-A0C3-7BF4249610A6}" destId="{23DB6BD3-A4B6-41A7-9E23-23A5CFDEA0CA}" srcOrd="0" destOrd="0" presId="urn:microsoft.com/office/officeart/2005/8/layout/hierarchy3"/>
    <dgm:cxn modelId="{E2B25C89-E923-4E70-82D0-6B60016CC6D9}" type="presOf" srcId="{839BC0CF-0A1A-428C-87AD-03B79F4FA4EB}" destId="{CAE83D3E-99D7-42D0-BFA4-0DAEE1B0177D}" srcOrd="0" destOrd="0" presId="urn:microsoft.com/office/officeart/2005/8/layout/hierarchy3"/>
    <dgm:cxn modelId="{D206748F-B45F-420A-8953-FFF0387C0684}" type="presOf" srcId="{31D75C57-6A73-4EA4-92A1-D03F08E8D48A}" destId="{4BA52C8C-B912-4BDC-AE57-8770AF79E229}" srcOrd="0" destOrd="0" presId="urn:microsoft.com/office/officeart/2005/8/layout/hierarchy3"/>
    <dgm:cxn modelId="{06D52C95-76F2-48EB-BE7B-4C9D911AF8C5}" type="presOf" srcId="{26DB481D-A39F-40BD-A0C3-7BF4249610A6}" destId="{4AB5639C-3EAD-4AE1-A74C-9C884F557607}" srcOrd="1" destOrd="0" presId="urn:microsoft.com/office/officeart/2005/8/layout/hierarchy3"/>
    <dgm:cxn modelId="{DAA02E9F-3A87-49DD-88D2-B594B659824E}" type="presOf" srcId="{B31C59D1-3A74-4807-999C-7BA95368D7A6}" destId="{4054EED1-88C4-4697-97EE-DF04097249B4}" srcOrd="0" destOrd="0" presId="urn:microsoft.com/office/officeart/2005/8/layout/hierarchy3"/>
    <dgm:cxn modelId="{0DB311A8-24D5-40F4-8848-1F58F031D8ED}" type="presOf" srcId="{9F6EA550-F22D-45C5-A2D8-AAB0182A3451}" destId="{93DA795F-F44B-42B2-BFC2-BB40C186D523}" srcOrd="0" destOrd="0" presId="urn:microsoft.com/office/officeart/2005/8/layout/hierarchy3"/>
    <dgm:cxn modelId="{81CE0FAA-77C7-4618-975A-DB9CD8634478}" type="presOf" srcId="{4DFDC0C6-BA68-40EA-8C88-D3159CF04B7F}" destId="{BC9905C8-6B01-458D-A915-B84D20CF42B8}" srcOrd="0" destOrd="0" presId="urn:microsoft.com/office/officeart/2005/8/layout/hierarchy3"/>
    <dgm:cxn modelId="{97BE75B8-5ECD-4F31-8EB5-4B60231A885D}" srcId="{B31C59D1-3A74-4807-999C-7BA95368D7A6}" destId="{26DB481D-A39F-40BD-A0C3-7BF4249610A6}" srcOrd="0" destOrd="0" parTransId="{0FDC6166-6AA9-4D46-A4A3-0E15C16C3968}" sibTransId="{62C47C8C-72DD-4212-9CF6-743A4DDFB01A}"/>
    <dgm:cxn modelId="{966A32C6-8107-46A6-9CB4-5D87A154A37E}" srcId="{26DB481D-A39F-40BD-A0C3-7BF4249610A6}" destId="{CA6BE2DD-93AC-4DBE-B8DC-741D8269FDD0}" srcOrd="1" destOrd="0" parTransId="{E958E9BE-1ED5-485F-8D91-F180A8B87210}" sibTransId="{48843658-18F5-4091-ABC8-D97AF64B5F20}"/>
    <dgm:cxn modelId="{1201F7D5-2ED6-4B85-A1C4-BA2DE3AA8CE6}" type="presOf" srcId="{E958E9BE-1ED5-485F-8D91-F180A8B87210}" destId="{F3384F89-2933-43E0-8047-5E32A0EB1D75}" srcOrd="0" destOrd="0" presId="urn:microsoft.com/office/officeart/2005/8/layout/hierarchy3"/>
    <dgm:cxn modelId="{35F1DDD7-1E4E-4E9C-9A83-24F82362A21B}" srcId="{26DB481D-A39F-40BD-A0C3-7BF4249610A6}" destId="{915AD085-31D4-4119-ABF1-D83BF89C57B6}" srcOrd="0" destOrd="0" parTransId="{839BC0CF-0A1A-428C-87AD-03B79F4FA4EB}" sibTransId="{B62113C1-E5A7-407C-BD8C-F4E82EC67099}"/>
    <dgm:cxn modelId="{640D86D8-B82B-449E-8F53-79764FB1D22F}" type="presOf" srcId="{2BB333E8-C1BB-4E86-A94A-5E7BFA993B06}" destId="{2F4D785E-3B61-4802-87CE-ECEC53E15E43}" srcOrd="1" destOrd="0" presId="urn:microsoft.com/office/officeart/2005/8/layout/hierarchy3"/>
    <dgm:cxn modelId="{DFB325AC-6EE4-4066-9EFD-C39E38B8C610}" type="presParOf" srcId="{4054EED1-88C4-4697-97EE-DF04097249B4}" destId="{F9BCF5B8-3CD0-4AF7-8BB0-BADBF6B5822F}" srcOrd="0" destOrd="0" presId="urn:microsoft.com/office/officeart/2005/8/layout/hierarchy3"/>
    <dgm:cxn modelId="{D91A9899-FCC9-4049-B217-C51505E5A36D}" type="presParOf" srcId="{F9BCF5B8-3CD0-4AF7-8BB0-BADBF6B5822F}" destId="{F3BB7678-126C-4709-8763-482509C17404}" srcOrd="0" destOrd="0" presId="urn:microsoft.com/office/officeart/2005/8/layout/hierarchy3"/>
    <dgm:cxn modelId="{366E5DEE-A800-4E16-A31F-B5D21F10561C}" type="presParOf" srcId="{F3BB7678-126C-4709-8763-482509C17404}" destId="{23DB6BD3-A4B6-41A7-9E23-23A5CFDEA0CA}" srcOrd="0" destOrd="0" presId="urn:microsoft.com/office/officeart/2005/8/layout/hierarchy3"/>
    <dgm:cxn modelId="{040B9B77-9261-4593-B5A8-2225A2249C5D}" type="presParOf" srcId="{F3BB7678-126C-4709-8763-482509C17404}" destId="{4AB5639C-3EAD-4AE1-A74C-9C884F557607}" srcOrd="1" destOrd="0" presId="urn:microsoft.com/office/officeart/2005/8/layout/hierarchy3"/>
    <dgm:cxn modelId="{639AA830-8D25-419F-8ED3-E633F74D3E83}" type="presParOf" srcId="{F9BCF5B8-3CD0-4AF7-8BB0-BADBF6B5822F}" destId="{A083E04C-06B2-419A-BDD4-AED54EAC1E63}" srcOrd="1" destOrd="0" presId="urn:microsoft.com/office/officeart/2005/8/layout/hierarchy3"/>
    <dgm:cxn modelId="{38EAD68B-6C9E-4B6E-9F50-3B755E1077A9}" type="presParOf" srcId="{A083E04C-06B2-419A-BDD4-AED54EAC1E63}" destId="{CAE83D3E-99D7-42D0-BFA4-0DAEE1B0177D}" srcOrd="0" destOrd="0" presId="urn:microsoft.com/office/officeart/2005/8/layout/hierarchy3"/>
    <dgm:cxn modelId="{F866B7B1-4628-4534-957F-B9A3E2D527CF}" type="presParOf" srcId="{A083E04C-06B2-419A-BDD4-AED54EAC1E63}" destId="{4EA79294-FF54-4D31-BA8A-A579611B835D}" srcOrd="1" destOrd="0" presId="urn:microsoft.com/office/officeart/2005/8/layout/hierarchy3"/>
    <dgm:cxn modelId="{1C1048B7-E62A-44FC-9520-A7C905DAF239}" type="presParOf" srcId="{A083E04C-06B2-419A-BDD4-AED54EAC1E63}" destId="{F3384F89-2933-43E0-8047-5E32A0EB1D75}" srcOrd="2" destOrd="0" presId="urn:microsoft.com/office/officeart/2005/8/layout/hierarchy3"/>
    <dgm:cxn modelId="{2175B28E-8556-42C2-A24C-A689CA92215A}" type="presParOf" srcId="{A083E04C-06B2-419A-BDD4-AED54EAC1E63}" destId="{263C1A09-100F-4B92-9545-5F5C7EAACA5F}" srcOrd="3" destOrd="0" presId="urn:microsoft.com/office/officeart/2005/8/layout/hierarchy3"/>
    <dgm:cxn modelId="{CBD334A2-13A1-4149-A454-1FE6A6EB0C90}" type="presParOf" srcId="{4054EED1-88C4-4697-97EE-DF04097249B4}" destId="{460755E5-7AF4-45F6-9291-AC7541103630}" srcOrd="1" destOrd="0" presId="urn:microsoft.com/office/officeart/2005/8/layout/hierarchy3"/>
    <dgm:cxn modelId="{EFC8666C-9805-4AF3-900A-A0CF2CE5A4DC}" type="presParOf" srcId="{460755E5-7AF4-45F6-9291-AC7541103630}" destId="{7488844E-8A6F-456B-8ACF-BDBFFAE02BE2}" srcOrd="0" destOrd="0" presId="urn:microsoft.com/office/officeart/2005/8/layout/hierarchy3"/>
    <dgm:cxn modelId="{192E92FC-4290-4181-BB65-0AF2AA8900BF}" type="presParOf" srcId="{7488844E-8A6F-456B-8ACF-BDBFFAE02BE2}" destId="{613FDC79-6E53-48BC-9F63-9CAA4EAA7675}" srcOrd="0" destOrd="0" presId="urn:microsoft.com/office/officeart/2005/8/layout/hierarchy3"/>
    <dgm:cxn modelId="{CC38B053-5310-43A5-89E3-601FF88D9AF1}" type="presParOf" srcId="{7488844E-8A6F-456B-8ACF-BDBFFAE02BE2}" destId="{2F4D785E-3B61-4802-87CE-ECEC53E15E43}" srcOrd="1" destOrd="0" presId="urn:microsoft.com/office/officeart/2005/8/layout/hierarchy3"/>
    <dgm:cxn modelId="{70A2BAC0-546D-4AD1-8274-58DD5A67D2DD}" type="presParOf" srcId="{460755E5-7AF4-45F6-9291-AC7541103630}" destId="{9841CA6D-F2F5-4F45-924A-728C6937446A}" srcOrd="1" destOrd="0" presId="urn:microsoft.com/office/officeart/2005/8/layout/hierarchy3"/>
    <dgm:cxn modelId="{4F81882E-674D-490C-8F17-9D1145BB1F73}" type="presParOf" srcId="{9841CA6D-F2F5-4F45-924A-728C6937446A}" destId="{6E458E4C-B908-41AA-9A9C-BC31CD719430}" srcOrd="0" destOrd="0" presId="urn:microsoft.com/office/officeart/2005/8/layout/hierarchy3"/>
    <dgm:cxn modelId="{5B9C8F1D-F708-450B-9934-A8B56D2E612D}" type="presParOf" srcId="{9841CA6D-F2F5-4F45-924A-728C6937446A}" destId="{4BA52C8C-B912-4BDC-AE57-8770AF79E229}" srcOrd="1" destOrd="0" presId="urn:microsoft.com/office/officeart/2005/8/layout/hierarchy3"/>
    <dgm:cxn modelId="{E8E6BEFB-1C0C-4DCC-AB6D-9204CE7C18C9}" type="presParOf" srcId="{9841CA6D-F2F5-4F45-924A-728C6937446A}" destId="{BC9905C8-6B01-458D-A915-B84D20CF42B8}" srcOrd="2" destOrd="0" presId="urn:microsoft.com/office/officeart/2005/8/layout/hierarchy3"/>
    <dgm:cxn modelId="{A5DCA4A9-9106-4C7B-AC66-9E26ECEF974D}" type="presParOf" srcId="{9841CA6D-F2F5-4F45-924A-728C6937446A}" destId="{93DA795F-F44B-42B2-BFC2-BB40C186D523}"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1C59D1-3A74-4807-999C-7BA95368D7A6}"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ro-RO"/>
        </a:p>
      </dgm:t>
    </dgm:pt>
    <dgm:pt modelId="{26DB481D-A39F-40BD-A0C3-7BF4249610A6}">
      <dgm:prSet phldrT="[Text]"/>
      <dgm:spPr/>
      <dgm:t>
        <a:bodyPr/>
        <a:lstStyle/>
        <a:p>
          <a:r>
            <a:rPr lang="ro-RO" b="1" dirty="0">
              <a:solidFill>
                <a:schemeClr val="tx1"/>
              </a:solidFill>
            </a:rPr>
            <a:t>Profil REAL</a:t>
          </a:r>
        </a:p>
      </dgm:t>
    </dgm:pt>
    <dgm:pt modelId="{0FDC6166-6AA9-4D46-A4A3-0E15C16C3968}" type="parTrans" cxnId="{97BE75B8-5ECD-4F31-8EB5-4B60231A885D}">
      <dgm:prSet/>
      <dgm:spPr/>
      <dgm:t>
        <a:bodyPr/>
        <a:lstStyle/>
        <a:p>
          <a:endParaRPr lang="ro-RO"/>
        </a:p>
      </dgm:t>
    </dgm:pt>
    <dgm:pt modelId="{62C47C8C-72DD-4212-9CF6-743A4DDFB01A}" type="sibTrans" cxnId="{97BE75B8-5ECD-4F31-8EB5-4B60231A885D}">
      <dgm:prSet/>
      <dgm:spPr/>
      <dgm:t>
        <a:bodyPr/>
        <a:lstStyle/>
        <a:p>
          <a:endParaRPr lang="ro-RO"/>
        </a:p>
      </dgm:t>
    </dgm:pt>
    <dgm:pt modelId="{915AD085-31D4-4119-ABF1-D83BF89C57B6}">
      <dgm:prSet phldrT="[Text]"/>
      <dgm:spPr/>
      <dgm:t>
        <a:bodyPr/>
        <a:lstStyle/>
        <a:p>
          <a:r>
            <a:rPr lang="ro-RO" b="1" dirty="0"/>
            <a:t>Matematică – Informatică</a:t>
          </a:r>
        </a:p>
        <a:p>
          <a:r>
            <a:rPr lang="ro-RO" b="1" dirty="0"/>
            <a:t> </a:t>
          </a:r>
          <a:r>
            <a:rPr lang="ro-RO" dirty="0"/>
            <a:t>(simplu sau bilingv)</a:t>
          </a:r>
        </a:p>
      </dgm:t>
    </dgm:pt>
    <dgm:pt modelId="{839BC0CF-0A1A-428C-87AD-03B79F4FA4EB}" type="parTrans" cxnId="{35F1DDD7-1E4E-4E9C-9A83-24F82362A21B}">
      <dgm:prSet/>
      <dgm:spPr/>
      <dgm:t>
        <a:bodyPr/>
        <a:lstStyle/>
        <a:p>
          <a:endParaRPr lang="ro-RO"/>
        </a:p>
      </dgm:t>
    </dgm:pt>
    <dgm:pt modelId="{B62113C1-E5A7-407C-BD8C-F4E82EC67099}" type="sibTrans" cxnId="{35F1DDD7-1E4E-4E9C-9A83-24F82362A21B}">
      <dgm:prSet/>
      <dgm:spPr/>
      <dgm:t>
        <a:bodyPr/>
        <a:lstStyle/>
        <a:p>
          <a:endParaRPr lang="ro-RO"/>
        </a:p>
      </dgm:t>
    </dgm:pt>
    <dgm:pt modelId="{CA6BE2DD-93AC-4DBE-B8DC-741D8269FDD0}">
      <dgm:prSet phldrT="[Text]"/>
      <dgm:spPr/>
      <dgm:t>
        <a:bodyPr/>
        <a:lstStyle/>
        <a:p>
          <a:r>
            <a:rPr lang="ro-RO" b="1" dirty="0"/>
            <a:t>Științe ale naturii</a:t>
          </a:r>
        </a:p>
        <a:p>
          <a:r>
            <a:rPr lang="ro-RO" dirty="0"/>
            <a:t>(simplu sau bilingv)</a:t>
          </a:r>
        </a:p>
      </dgm:t>
    </dgm:pt>
    <dgm:pt modelId="{E958E9BE-1ED5-485F-8D91-F180A8B87210}" type="parTrans" cxnId="{966A32C6-8107-46A6-9CB4-5D87A154A37E}">
      <dgm:prSet/>
      <dgm:spPr/>
      <dgm:t>
        <a:bodyPr/>
        <a:lstStyle/>
        <a:p>
          <a:endParaRPr lang="ro-RO"/>
        </a:p>
      </dgm:t>
    </dgm:pt>
    <dgm:pt modelId="{48843658-18F5-4091-ABC8-D97AF64B5F20}" type="sibTrans" cxnId="{966A32C6-8107-46A6-9CB4-5D87A154A37E}">
      <dgm:prSet/>
      <dgm:spPr/>
      <dgm:t>
        <a:bodyPr/>
        <a:lstStyle/>
        <a:p>
          <a:endParaRPr lang="ro-RO"/>
        </a:p>
      </dgm:t>
    </dgm:pt>
    <dgm:pt modelId="{2BB333E8-C1BB-4E86-A94A-5E7BFA993B06}">
      <dgm:prSet phldrT="[Text]"/>
      <dgm:spPr/>
      <dgm:t>
        <a:bodyPr/>
        <a:lstStyle/>
        <a:p>
          <a:r>
            <a:rPr lang="ro-RO" b="1" dirty="0">
              <a:solidFill>
                <a:schemeClr val="tx1"/>
              </a:solidFill>
            </a:rPr>
            <a:t>Profil UMANIST</a:t>
          </a:r>
        </a:p>
      </dgm:t>
    </dgm:pt>
    <dgm:pt modelId="{5A03A0E2-DD04-4D95-A7FF-DF16498A0671}" type="parTrans" cxnId="{7B470B04-861D-4A81-8E55-75E3619D921C}">
      <dgm:prSet/>
      <dgm:spPr/>
      <dgm:t>
        <a:bodyPr/>
        <a:lstStyle/>
        <a:p>
          <a:endParaRPr lang="ro-RO"/>
        </a:p>
      </dgm:t>
    </dgm:pt>
    <dgm:pt modelId="{86DC7B98-6371-43C9-907E-BBC13037A1FA}" type="sibTrans" cxnId="{7B470B04-861D-4A81-8E55-75E3619D921C}">
      <dgm:prSet/>
      <dgm:spPr/>
      <dgm:t>
        <a:bodyPr/>
        <a:lstStyle/>
        <a:p>
          <a:endParaRPr lang="ro-RO"/>
        </a:p>
      </dgm:t>
    </dgm:pt>
    <dgm:pt modelId="{31D75C57-6A73-4EA4-92A1-D03F08E8D48A}">
      <dgm:prSet phldrT="[Text]"/>
      <dgm:spPr/>
      <dgm:t>
        <a:bodyPr/>
        <a:lstStyle/>
        <a:p>
          <a:r>
            <a:rPr lang="ro-RO" b="1" dirty="0"/>
            <a:t>Filologie</a:t>
          </a:r>
        </a:p>
        <a:p>
          <a:r>
            <a:rPr lang="ro-RO" dirty="0"/>
            <a:t>(simplu sau bilingv)</a:t>
          </a:r>
        </a:p>
      </dgm:t>
    </dgm:pt>
    <dgm:pt modelId="{B7B26BFB-F832-44BB-8086-EFA66A99A2AB}" type="parTrans" cxnId="{3340CC37-AB0F-4B9E-BEC6-786A3D166414}">
      <dgm:prSet/>
      <dgm:spPr/>
      <dgm:t>
        <a:bodyPr/>
        <a:lstStyle/>
        <a:p>
          <a:endParaRPr lang="ro-RO"/>
        </a:p>
      </dgm:t>
    </dgm:pt>
    <dgm:pt modelId="{245FADFC-7899-47F6-B37F-BEB5BE6CE025}" type="sibTrans" cxnId="{3340CC37-AB0F-4B9E-BEC6-786A3D166414}">
      <dgm:prSet/>
      <dgm:spPr/>
      <dgm:t>
        <a:bodyPr/>
        <a:lstStyle/>
        <a:p>
          <a:endParaRPr lang="ro-RO"/>
        </a:p>
      </dgm:t>
    </dgm:pt>
    <dgm:pt modelId="{9F6EA550-F22D-45C5-A2D8-AAB0182A3451}">
      <dgm:prSet phldrT="[Text]"/>
      <dgm:spPr/>
      <dgm:t>
        <a:bodyPr/>
        <a:lstStyle/>
        <a:p>
          <a:r>
            <a:rPr lang="ro-RO" b="1" dirty="0"/>
            <a:t>Științe sociale</a:t>
          </a:r>
        </a:p>
        <a:p>
          <a:r>
            <a:rPr lang="ro-RO" b="1" dirty="0"/>
            <a:t> </a:t>
          </a:r>
          <a:r>
            <a:rPr lang="ro-RO" dirty="0"/>
            <a:t>(simplu sau bilingv)</a:t>
          </a:r>
        </a:p>
      </dgm:t>
    </dgm:pt>
    <dgm:pt modelId="{4DFDC0C6-BA68-40EA-8C88-D3159CF04B7F}" type="parTrans" cxnId="{88A9D73C-93B2-407D-9F40-CDEC7B63DAC2}">
      <dgm:prSet/>
      <dgm:spPr/>
      <dgm:t>
        <a:bodyPr/>
        <a:lstStyle/>
        <a:p>
          <a:endParaRPr lang="ro-RO"/>
        </a:p>
      </dgm:t>
    </dgm:pt>
    <dgm:pt modelId="{4731793F-EDC8-466A-8CE5-BD5C6994BBDD}" type="sibTrans" cxnId="{88A9D73C-93B2-407D-9F40-CDEC7B63DAC2}">
      <dgm:prSet/>
      <dgm:spPr/>
      <dgm:t>
        <a:bodyPr/>
        <a:lstStyle/>
        <a:p>
          <a:endParaRPr lang="ro-RO"/>
        </a:p>
      </dgm:t>
    </dgm:pt>
    <dgm:pt modelId="{4054EED1-88C4-4697-97EE-DF04097249B4}" type="pres">
      <dgm:prSet presAssocID="{B31C59D1-3A74-4807-999C-7BA95368D7A6}" presName="diagram" presStyleCnt="0">
        <dgm:presLayoutVars>
          <dgm:chPref val="1"/>
          <dgm:dir/>
          <dgm:animOne val="branch"/>
          <dgm:animLvl val="lvl"/>
          <dgm:resizeHandles/>
        </dgm:presLayoutVars>
      </dgm:prSet>
      <dgm:spPr/>
    </dgm:pt>
    <dgm:pt modelId="{F9BCF5B8-3CD0-4AF7-8BB0-BADBF6B5822F}" type="pres">
      <dgm:prSet presAssocID="{26DB481D-A39F-40BD-A0C3-7BF4249610A6}" presName="root" presStyleCnt="0"/>
      <dgm:spPr/>
    </dgm:pt>
    <dgm:pt modelId="{F3BB7678-126C-4709-8763-482509C17404}" type="pres">
      <dgm:prSet presAssocID="{26DB481D-A39F-40BD-A0C3-7BF4249610A6}" presName="rootComposite" presStyleCnt="0"/>
      <dgm:spPr/>
    </dgm:pt>
    <dgm:pt modelId="{23DB6BD3-A4B6-41A7-9E23-23A5CFDEA0CA}" type="pres">
      <dgm:prSet presAssocID="{26DB481D-A39F-40BD-A0C3-7BF4249610A6}" presName="rootText" presStyleLbl="node1" presStyleIdx="0" presStyleCnt="2"/>
      <dgm:spPr/>
    </dgm:pt>
    <dgm:pt modelId="{4AB5639C-3EAD-4AE1-A74C-9C884F557607}" type="pres">
      <dgm:prSet presAssocID="{26DB481D-A39F-40BD-A0C3-7BF4249610A6}" presName="rootConnector" presStyleLbl="node1" presStyleIdx="0" presStyleCnt="2"/>
      <dgm:spPr/>
    </dgm:pt>
    <dgm:pt modelId="{A083E04C-06B2-419A-BDD4-AED54EAC1E63}" type="pres">
      <dgm:prSet presAssocID="{26DB481D-A39F-40BD-A0C3-7BF4249610A6}" presName="childShape" presStyleCnt="0"/>
      <dgm:spPr/>
    </dgm:pt>
    <dgm:pt modelId="{CAE83D3E-99D7-42D0-BFA4-0DAEE1B0177D}" type="pres">
      <dgm:prSet presAssocID="{839BC0CF-0A1A-428C-87AD-03B79F4FA4EB}" presName="Name13" presStyleLbl="parChTrans1D2" presStyleIdx="0" presStyleCnt="4"/>
      <dgm:spPr/>
    </dgm:pt>
    <dgm:pt modelId="{4EA79294-FF54-4D31-BA8A-A579611B835D}" type="pres">
      <dgm:prSet presAssocID="{915AD085-31D4-4119-ABF1-D83BF89C57B6}" presName="childText" presStyleLbl="bgAcc1" presStyleIdx="0" presStyleCnt="4">
        <dgm:presLayoutVars>
          <dgm:bulletEnabled val="1"/>
        </dgm:presLayoutVars>
      </dgm:prSet>
      <dgm:spPr/>
    </dgm:pt>
    <dgm:pt modelId="{F3384F89-2933-43E0-8047-5E32A0EB1D75}" type="pres">
      <dgm:prSet presAssocID="{E958E9BE-1ED5-485F-8D91-F180A8B87210}" presName="Name13" presStyleLbl="parChTrans1D2" presStyleIdx="1" presStyleCnt="4"/>
      <dgm:spPr/>
    </dgm:pt>
    <dgm:pt modelId="{263C1A09-100F-4B92-9545-5F5C7EAACA5F}" type="pres">
      <dgm:prSet presAssocID="{CA6BE2DD-93AC-4DBE-B8DC-741D8269FDD0}" presName="childText" presStyleLbl="bgAcc1" presStyleIdx="1" presStyleCnt="4">
        <dgm:presLayoutVars>
          <dgm:bulletEnabled val="1"/>
        </dgm:presLayoutVars>
      </dgm:prSet>
      <dgm:spPr/>
    </dgm:pt>
    <dgm:pt modelId="{460755E5-7AF4-45F6-9291-AC7541103630}" type="pres">
      <dgm:prSet presAssocID="{2BB333E8-C1BB-4E86-A94A-5E7BFA993B06}" presName="root" presStyleCnt="0"/>
      <dgm:spPr/>
    </dgm:pt>
    <dgm:pt modelId="{7488844E-8A6F-456B-8ACF-BDBFFAE02BE2}" type="pres">
      <dgm:prSet presAssocID="{2BB333E8-C1BB-4E86-A94A-5E7BFA993B06}" presName="rootComposite" presStyleCnt="0"/>
      <dgm:spPr/>
    </dgm:pt>
    <dgm:pt modelId="{613FDC79-6E53-48BC-9F63-9CAA4EAA7675}" type="pres">
      <dgm:prSet presAssocID="{2BB333E8-C1BB-4E86-A94A-5E7BFA993B06}" presName="rootText" presStyleLbl="node1" presStyleIdx="1" presStyleCnt="2"/>
      <dgm:spPr/>
    </dgm:pt>
    <dgm:pt modelId="{2F4D785E-3B61-4802-87CE-ECEC53E15E43}" type="pres">
      <dgm:prSet presAssocID="{2BB333E8-C1BB-4E86-A94A-5E7BFA993B06}" presName="rootConnector" presStyleLbl="node1" presStyleIdx="1" presStyleCnt="2"/>
      <dgm:spPr/>
    </dgm:pt>
    <dgm:pt modelId="{9841CA6D-F2F5-4F45-924A-728C6937446A}" type="pres">
      <dgm:prSet presAssocID="{2BB333E8-C1BB-4E86-A94A-5E7BFA993B06}" presName="childShape" presStyleCnt="0"/>
      <dgm:spPr/>
    </dgm:pt>
    <dgm:pt modelId="{6E458E4C-B908-41AA-9A9C-BC31CD719430}" type="pres">
      <dgm:prSet presAssocID="{B7B26BFB-F832-44BB-8086-EFA66A99A2AB}" presName="Name13" presStyleLbl="parChTrans1D2" presStyleIdx="2" presStyleCnt="4"/>
      <dgm:spPr/>
    </dgm:pt>
    <dgm:pt modelId="{4BA52C8C-B912-4BDC-AE57-8770AF79E229}" type="pres">
      <dgm:prSet presAssocID="{31D75C57-6A73-4EA4-92A1-D03F08E8D48A}" presName="childText" presStyleLbl="bgAcc1" presStyleIdx="2" presStyleCnt="4">
        <dgm:presLayoutVars>
          <dgm:bulletEnabled val="1"/>
        </dgm:presLayoutVars>
      </dgm:prSet>
      <dgm:spPr/>
    </dgm:pt>
    <dgm:pt modelId="{BC9905C8-6B01-458D-A915-B84D20CF42B8}" type="pres">
      <dgm:prSet presAssocID="{4DFDC0C6-BA68-40EA-8C88-D3159CF04B7F}" presName="Name13" presStyleLbl="parChTrans1D2" presStyleIdx="3" presStyleCnt="4"/>
      <dgm:spPr/>
    </dgm:pt>
    <dgm:pt modelId="{93DA795F-F44B-42B2-BFC2-BB40C186D523}" type="pres">
      <dgm:prSet presAssocID="{9F6EA550-F22D-45C5-A2D8-AAB0182A3451}" presName="childText" presStyleLbl="bgAcc1" presStyleIdx="3" presStyleCnt="4">
        <dgm:presLayoutVars>
          <dgm:bulletEnabled val="1"/>
        </dgm:presLayoutVars>
      </dgm:prSet>
      <dgm:spPr/>
    </dgm:pt>
  </dgm:ptLst>
  <dgm:cxnLst>
    <dgm:cxn modelId="{7B470B04-861D-4A81-8E55-75E3619D921C}" srcId="{B31C59D1-3A74-4807-999C-7BA95368D7A6}" destId="{2BB333E8-C1BB-4E86-A94A-5E7BFA993B06}" srcOrd="1" destOrd="0" parTransId="{5A03A0E2-DD04-4D95-A7FF-DF16498A0671}" sibTransId="{86DC7B98-6371-43C9-907E-BBC13037A1FA}"/>
    <dgm:cxn modelId="{1849D819-EC22-4784-A926-B9CFE3E50E0B}" type="presOf" srcId="{2BB333E8-C1BB-4E86-A94A-5E7BFA993B06}" destId="{613FDC79-6E53-48BC-9F63-9CAA4EAA7675}" srcOrd="0" destOrd="0" presId="urn:microsoft.com/office/officeart/2005/8/layout/hierarchy3"/>
    <dgm:cxn modelId="{568A4634-521C-4478-AC42-005617F4354B}" type="presOf" srcId="{CA6BE2DD-93AC-4DBE-B8DC-741D8269FDD0}" destId="{263C1A09-100F-4B92-9545-5F5C7EAACA5F}" srcOrd="0" destOrd="0" presId="urn:microsoft.com/office/officeart/2005/8/layout/hierarchy3"/>
    <dgm:cxn modelId="{74BA6C35-234C-4D36-9533-3289A3E1203D}" type="presOf" srcId="{B7B26BFB-F832-44BB-8086-EFA66A99A2AB}" destId="{6E458E4C-B908-41AA-9A9C-BC31CD719430}" srcOrd="0" destOrd="0" presId="urn:microsoft.com/office/officeart/2005/8/layout/hierarchy3"/>
    <dgm:cxn modelId="{3340CC37-AB0F-4B9E-BEC6-786A3D166414}" srcId="{2BB333E8-C1BB-4E86-A94A-5E7BFA993B06}" destId="{31D75C57-6A73-4EA4-92A1-D03F08E8D48A}" srcOrd="0" destOrd="0" parTransId="{B7B26BFB-F832-44BB-8086-EFA66A99A2AB}" sibTransId="{245FADFC-7899-47F6-B37F-BEB5BE6CE025}"/>
    <dgm:cxn modelId="{88A9D73C-93B2-407D-9F40-CDEC7B63DAC2}" srcId="{2BB333E8-C1BB-4E86-A94A-5E7BFA993B06}" destId="{9F6EA550-F22D-45C5-A2D8-AAB0182A3451}" srcOrd="1" destOrd="0" parTransId="{4DFDC0C6-BA68-40EA-8C88-D3159CF04B7F}" sibTransId="{4731793F-EDC8-466A-8CE5-BD5C6994BBDD}"/>
    <dgm:cxn modelId="{81EAEA4A-3761-450D-B2FE-26D4EC8919F3}" type="presOf" srcId="{915AD085-31D4-4119-ABF1-D83BF89C57B6}" destId="{4EA79294-FF54-4D31-BA8A-A579611B835D}" srcOrd="0" destOrd="0" presId="urn:microsoft.com/office/officeart/2005/8/layout/hierarchy3"/>
    <dgm:cxn modelId="{0E557353-7C03-4C97-A2CF-00EB9DA2DC88}" type="presOf" srcId="{26DB481D-A39F-40BD-A0C3-7BF4249610A6}" destId="{23DB6BD3-A4B6-41A7-9E23-23A5CFDEA0CA}" srcOrd="0" destOrd="0" presId="urn:microsoft.com/office/officeart/2005/8/layout/hierarchy3"/>
    <dgm:cxn modelId="{E2B25C89-E923-4E70-82D0-6B60016CC6D9}" type="presOf" srcId="{839BC0CF-0A1A-428C-87AD-03B79F4FA4EB}" destId="{CAE83D3E-99D7-42D0-BFA4-0DAEE1B0177D}" srcOrd="0" destOrd="0" presId="urn:microsoft.com/office/officeart/2005/8/layout/hierarchy3"/>
    <dgm:cxn modelId="{D206748F-B45F-420A-8953-FFF0387C0684}" type="presOf" srcId="{31D75C57-6A73-4EA4-92A1-D03F08E8D48A}" destId="{4BA52C8C-B912-4BDC-AE57-8770AF79E229}" srcOrd="0" destOrd="0" presId="urn:microsoft.com/office/officeart/2005/8/layout/hierarchy3"/>
    <dgm:cxn modelId="{06D52C95-76F2-48EB-BE7B-4C9D911AF8C5}" type="presOf" srcId="{26DB481D-A39F-40BD-A0C3-7BF4249610A6}" destId="{4AB5639C-3EAD-4AE1-A74C-9C884F557607}" srcOrd="1" destOrd="0" presId="urn:microsoft.com/office/officeart/2005/8/layout/hierarchy3"/>
    <dgm:cxn modelId="{DAA02E9F-3A87-49DD-88D2-B594B659824E}" type="presOf" srcId="{B31C59D1-3A74-4807-999C-7BA95368D7A6}" destId="{4054EED1-88C4-4697-97EE-DF04097249B4}" srcOrd="0" destOrd="0" presId="urn:microsoft.com/office/officeart/2005/8/layout/hierarchy3"/>
    <dgm:cxn modelId="{0DB311A8-24D5-40F4-8848-1F58F031D8ED}" type="presOf" srcId="{9F6EA550-F22D-45C5-A2D8-AAB0182A3451}" destId="{93DA795F-F44B-42B2-BFC2-BB40C186D523}" srcOrd="0" destOrd="0" presId="urn:microsoft.com/office/officeart/2005/8/layout/hierarchy3"/>
    <dgm:cxn modelId="{81CE0FAA-77C7-4618-975A-DB9CD8634478}" type="presOf" srcId="{4DFDC0C6-BA68-40EA-8C88-D3159CF04B7F}" destId="{BC9905C8-6B01-458D-A915-B84D20CF42B8}" srcOrd="0" destOrd="0" presId="urn:microsoft.com/office/officeart/2005/8/layout/hierarchy3"/>
    <dgm:cxn modelId="{97BE75B8-5ECD-4F31-8EB5-4B60231A885D}" srcId="{B31C59D1-3A74-4807-999C-7BA95368D7A6}" destId="{26DB481D-A39F-40BD-A0C3-7BF4249610A6}" srcOrd="0" destOrd="0" parTransId="{0FDC6166-6AA9-4D46-A4A3-0E15C16C3968}" sibTransId="{62C47C8C-72DD-4212-9CF6-743A4DDFB01A}"/>
    <dgm:cxn modelId="{966A32C6-8107-46A6-9CB4-5D87A154A37E}" srcId="{26DB481D-A39F-40BD-A0C3-7BF4249610A6}" destId="{CA6BE2DD-93AC-4DBE-B8DC-741D8269FDD0}" srcOrd="1" destOrd="0" parTransId="{E958E9BE-1ED5-485F-8D91-F180A8B87210}" sibTransId="{48843658-18F5-4091-ABC8-D97AF64B5F20}"/>
    <dgm:cxn modelId="{1201F7D5-2ED6-4B85-A1C4-BA2DE3AA8CE6}" type="presOf" srcId="{E958E9BE-1ED5-485F-8D91-F180A8B87210}" destId="{F3384F89-2933-43E0-8047-5E32A0EB1D75}" srcOrd="0" destOrd="0" presId="urn:microsoft.com/office/officeart/2005/8/layout/hierarchy3"/>
    <dgm:cxn modelId="{35F1DDD7-1E4E-4E9C-9A83-24F82362A21B}" srcId="{26DB481D-A39F-40BD-A0C3-7BF4249610A6}" destId="{915AD085-31D4-4119-ABF1-D83BF89C57B6}" srcOrd="0" destOrd="0" parTransId="{839BC0CF-0A1A-428C-87AD-03B79F4FA4EB}" sibTransId="{B62113C1-E5A7-407C-BD8C-F4E82EC67099}"/>
    <dgm:cxn modelId="{640D86D8-B82B-449E-8F53-79764FB1D22F}" type="presOf" srcId="{2BB333E8-C1BB-4E86-A94A-5E7BFA993B06}" destId="{2F4D785E-3B61-4802-87CE-ECEC53E15E43}" srcOrd="1" destOrd="0" presId="urn:microsoft.com/office/officeart/2005/8/layout/hierarchy3"/>
    <dgm:cxn modelId="{DFB325AC-6EE4-4066-9EFD-C39E38B8C610}" type="presParOf" srcId="{4054EED1-88C4-4697-97EE-DF04097249B4}" destId="{F9BCF5B8-3CD0-4AF7-8BB0-BADBF6B5822F}" srcOrd="0" destOrd="0" presId="urn:microsoft.com/office/officeart/2005/8/layout/hierarchy3"/>
    <dgm:cxn modelId="{D91A9899-FCC9-4049-B217-C51505E5A36D}" type="presParOf" srcId="{F9BCF5B8-3CD0-4AF7-8BB0-BADBF6B5822F}" destId="{F3BB7678-126C-4709-8763-482509C17404}" srcOrd="0" destOrd="0" presId="urn:microsoft.com/office/officeart/2005/8/layout/hierarchy3"/>
    <dgm:cxn modelId="{366E5DEE-A800-4E16-A31F-B5D21F10561C}" type="presParOf" srcId="{F3BB7678-126C-4709-8763-482509C17404}" destId="{23DB6BD3-A4B6-41A7-9E23-23A5CFDEA0CA}" srcOrd="0" destOrd="0" presId="urn:microsoft.com/office/officeart/2005/8/layout/hierarchy3"/>
    <dgm:cxn modelId="{040B9B77-9261-4593-B5A8-2225A2249C5D}" type="presParOf" srcId="{F3BB7678-126C-4709-8763-482509C17404}" destId="{4AB5639C-3EAD-4AE1-A74C-9C884F557607}" srcOrd="1" destOrd="0" presId="urn:microsoft.com/office/officeart/2005/8/layout/hierarchy3"/>
    <dgm:cxn modelId="{639AA830-8D25-419F-8ED3-E633F74D3E83}" type="presParOf" srcId="{F9BCF5B8-3CD0-4AF7-8BB0-BADBF6B5822F}" destId="{A083E04C-06B2-419A-BDD4-AED54EAC1E63}" srcOrd="1" destOrd="0" presId="urn:microsoft.com/office/officeart/2005/8/layout/hierarchy3"/>
    <dgm:cxn modelId="{38EAD68B-6C9E-4B6E-9F50-3B755E1077A9}" type="presParOf" srcId="{A083E04C-06B2-419A-BDD4-AED54EAC1E63}" destId="{CAE83D3E-99D7-42D0-BFA4-0DAEE1B0177D}" srcOrd="0" destOrd="0" presId="urn:microsoft.com/office/officeart/2005/8/layout/hierarchy3"/>
    <dgm:cxn modelId="{F866B7B1-4628-4534-957F-B9A3E2D527CF}" type="presParOf" srcId="{A083E04C-06B2-419A-BDD4-AED54EAC1E63}" destId="{4EA79294-FF54-4D31-BA8A-A579611B835D}" srcOrd="1" destOrd="0" presId="urn:microsoft.com/office/officeart/2005/8/layout/hierarchy3"/>
    <dgm:cxn modelId="{1C1048B7-E62A-44FC-9520-A7C905DAF239}" type="presParOf" srcId="{A083E04C-06B2-419A-BDD4-AED54EAC1E63}" destId="{F3384F89-2933-43E0-8047-5E32A0EB1D75}" srcOrd="2" destOrd="0" presId="urn:microsoft.com/office/officeart/2005/8/layout/hierarchy3"/>
    <dgm:cxn modelId="{2175B28E-8556-42C2-A24C-A689CA92215A}" type="presParOf" srcId="{A083E04C-06B2-419A-BDD4-AED54EAC1E63}" destId="{263C1A09-100F-4B92-9545-5F5C7EAACA5F}" srcOrd="3" destOrd="0" presId="urn:microsoft.com/office/officeart/2005/8/layout/hierarchy3"/>
    <dgm:cxn modelId="{CBD334A2-13A1-4149-A454-1FE6A6EB0C90}" type="presParOf" srcId="{4054EED1-88C4-4697-97EE-DF04097249B4}" destId="{460755E5-7AF4-45F6-9291-AC7541103630}" srcOrd="1" destOrd="0" presId="urn:microsoft.com/office/officeart/2005/8/layout/hierarchy3"/>
    <dgm:cxn modelId="{EFC8666C-9805-4AF3-900A-A0CF2CE5A4DC}" type="presParOf" srcId="{460755E5-7AF4-45F6-9291-AC7541103630}" destId="{7488844E-8A6F-456B-8ACF-BDBFFAE02BE2}" srcOrd="0" destOrd="0" presId="urn:microsoft.com/office/officeart/2005/8/layout/hierarchy3"/>
    <dgm:cxn modelId="{192E92FC-4290-4181-BB65-0AF2AA8900BF}" type="presParOf" srcId="{7488844E-8A6F-456B-8ACF-BDBFFAE02BE2}" destId="{613FDC79-6E53-48BC-9F63-9CAA4EAA7675}" srcOrd="0" destOrd="0" presId="urn:microsoft.com/office/officeart/2005/8/layout/hierarchy3"/>
    <dgm:cxn modelId="{CC38B053-5310-43A5-89E3-601FF88D9AF1}" type="presParOf" srcId="{7488844E-8A6F-456B-8ACF-BDBFFAE02BE2}" destId="{2F4D785E-3B61-4802-87CE-ECEC53E15E43}" srcOrd="1" destOrd="0" presId="urn:microsoft.com/office/officeart/2005/8/layout/hierarchy3"/>
    <dgm:cxn modelId="{70A2BAC0-546D-4AD1-8274-58DD5A67D2DD}" type="presParOf" srcId="{460755E5-7AF4-45F6-9291-AC7541103630}" destId="{9841CA6D-F2F5-4F45-924A-728C6937446A}" srcOrd="1" destOrd="0" presId="urn:microsoft.com/office/officeart/2005/8/layout/hierarchy3"/>
    <dgm:cxn modelId="{4F81882E-674D-490C-8F17-9D1145BB1F73}" type="presParOf" srcId="{9841CA6D-F2F5-4F45-924A-728C6937446A}" destId="{6E458E4C-B908-41AA-9A9C-BC31CD719430}" srcOrd="0" destOrd="0" presId="urn:microsoft.com/office/officeart/2005/8/layout/hierarchy3"/>
    <dgm:cxn modelId="{5B9C8F1D-F708-450B-9934-A8B56D2E612D}" type="presParOf" srcId="{9841CA6D-F2F5-4F45-924A-728C6937446A}" destId="{4BA52C8C-B912-4BDC-AE57-8770AF79E229}" srcOrd="1" destOrd="0" presId="urn:microsoft.com/office/officeart/2005/8/layout/hierarchy3"/>
    <dgm:cxn modelId="{E8E6BEFB-1C0C-4DCC-AB6D-9204CE7C18C9}" type="presParOf" srcId="{9841CA6D-F2F5-4F45-924A-728C6937446A}" destId="{BC9905C8-6B01-458D-A915-B84D20CF42B8}" srcOrd="2" destOrd="0" presId="urn:microsoft.com/office/officeart/2005/8/layout/hierarchy3"/>
    <dgm:cxn modelId="{A5DCA4A9-9106-4C7B-AC66-9E26ECEF974D}" type="presParOf" srcId="{9841CA6D-F2F5-4F45-924A-728C6937446A}" destId="{93DA795F-F44B-42B2-BFC2-BB40C186D523}"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8CC0B6-634C-4059-959B-8584F8E897D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ro-RO"/>
        </a:p>
      </dgm:t>
    </dgm:pt>
    <dgm:pt modelId="{39DD25A8-C004-4F47-9D97-B7023798D095}">
      <dgm:prSet phldrT="[Text]"/>
      <dgm:spPr/>
      <dgm:t>
        <a:bodyPr/>
        <a:lstStyle/>
        <a:p>
          <a:r>
            <a:rPr lang="ro-RO" b="1" dirty="0">
              <a:solidFill>
                <a:schemeClr val="tx1"/>
              </a:solidFill>
            </a:rPr>
            <a:t>Profil ARTISTIC</a:t>
          </a:r>
        </a:p>
      </dgm:t>
    </dgm:pt>
    <dgm:pt modelId="{D887139E-F7F3-40CF-AA39-85AA6AE020CE}" type="parTrans" cxnId="{744DDA06-651F-4D58-A1F5-7A5A5D75F297}">
      <dgm:prSet/>
      <dgm:spPr/>
      <dgm:t>
        <a:bodyPr/>
        <a:lstStyle/>
        <a:p>
          <a:endParaRPr lang="ro-RO"/>
        </a:p>
      </dgm:t>
    </dgm:pt>
    <dgm:pt modelId="{DBFDF388-B508-43F5-83EC-0101DD4CD2AA}" type="sibTrans" cxnId="{744DDA06-651F-4D58-A1F5-7A5A5D75F297}">
      <dgm:prSet/>
      <dgm:spPr/>
      <dgm:t>
        <a:bodyPr/>
        <a:lstStyle/>
        <a:p>
          <a:endParaRPr lang="ro-RO"/>
        </a:p>
      </dgm:t>
    </dgm:pt>
    <dgm:pt modelId="{0F479F0D-FF28-49FE-A722-637E743839F6}">
      <dgm:prSet phldrT="[Text]"/>
      <dgm:spPr/>
      <dgm:t>
        <a:bodyPr/>
        <a:lstStyle/>
        <a:p>
          <a:r>
            <a:rPr lang="ro-RO" b="1" dirty="0">
              <a:solidFill>
                <a:schemeClr val="tx1"/>
              </a:solidFill>
            </a:rPr>
            <a:t>Muzică</a:t>
          </a:r>
        </a:p>
      </dgm:t>
    </dgm:pt>
    <dgm:pt modelId="{DCCF11B0-ACFD-427F-A82B-DC99436519CD}" type="parTrans" cxnId="{275CB92A-B39E-4B94-9482-3BF19FB092D7}">
      <dgm:prSet/>
      <dgm:spPr/>
      <dgm:t>
        <a:bodyPr/>
        <a:lstStyle/>
        <a:p>
          <a:endParaRPr lang="ro-RO"/>
        </a:p>
      </dgm:t>
    </dgm:pt>
    <dgm:pt modelId="{B5349D19-7483-48C9-877C-29BBBC060126}" type="sibTrans" cxnId="{275CB92A-B39E-4B94-9482-3BF19FB092D7}">
      <dgm:prSet/>
      <dgm:spPr/>
      <dgm:t>
        <a:bodyPr/>
        <a:lstStyle/>
        <a:p>
          <a:endParaRPr lang="ro-RO"/>
        </a:p>
      </dgm:t>
    </dgm:pt>
    <dgm:pt modelId="{F1518CC3-3AED-49FC-8A2A-C8E5015FD464}">
      <dgm:prSet phldrT="[Text]"/>
      <dgm:spPr/>
      <dgm:t>
        <a:bodyPr/>
        <a:lstStyle/>
        <a:p>
          <a:r>
            <a:rPr lang="ro-RO" b="1" dirty="0">
              <a:solidFill>
                <a:schemeClr val="tx1"/>
              </a:solidFill>
            </a:rPr>
            <a:t>Arte vizuale</a:t>
          </a:r>
        </a:p>
      </dgm:t>
    </dgm:pt>
    <dgm:pt modelId="{A27F63C4-B876-4B31-95E7-249DBC972538}" type="parTrans" cxnId="{6CF02220-53A3-4660-AA58-5ADA2D4C79B2}">
      <dgm:prSet/>
      <dgm:spPr/>
      <dgm:t>
        <a:bodyPr/>
        <a:lstStyle/>
        <a:p>
          <a:endParaRPr lang="ro-RO"/>
        </a:p>
      </dgm:t>
    </dgm:pt>
    <dgm:pt modelId="{8E30F2FC-57B0-4A73-9205-30C6D4B87069}" type="sibTrans" cxnId="{6CF02220-53A3-4660-AA58-5ADA2D4C79B2}">
      <dgm:prSet/>
      <dgm:spPr/>
      <dgm:t>
        <a:bodyPr/>
        <a:lstStyle/>
        <a:p>
          <a:endParaRPr lang="ro-RO"/>
        </a:p>
      </dgm:t>
    </dgm:pt>
    <dgm:pt modelId="{DEA351D2-FCA7-4D8A-B2AB-BED06E9EEF77}">
      <dgm:prSet phldrT="[Text]"/>
      <dgm:spPr/>
      <dgm:t>
        <a:bodyPr/>
        <a:lstStyle/>
        <a:p>
          <a:r>
            <a:rPr lang="ro-RO" b="1" dirty="0">
              <a:solidFill>
                <a:schemeClr val="tx1"/>
              </a:solidFill>
            </a:rPr>
            <a:t>Profil PEDAGOGIC</a:t>
          </a:r>
        </a:p>
      </dgm:t>
    </dgm:pt>
    <dgm:pt modelId="{45E858F4-2900-4863-A943-F89893B48D35}" type="parTrans" cxnId="{E2FB569D-4024-4412-9F5E-8F6698664E52}">
      <dgm:prSet/>
      <dgm:spPr/>
      <dgm:t>
        <a:bodyPr/>
        <a:lstStyle/>
        <a:p>
          <a:endParaRPr lang="ro-RO"/>
        </a:p>
      </dgm:t>
    </dgm:pt>
    <dgm:pt modelId="{515712C9-DBA2-46B0-A034-EDF2F3C839B7}" type="sibTrans" cxnId="{E2FB569D-4024-4412-9F5E-8F6698664E52}">
      <dgm:prSet/>
      <dgm:spPr/>
      <dgm:t>
        <a:bodyPr/>
        <a:lstStyle/>
        <a:p>
          <a:endParaRPr lang="ro-RO"/>
        </a:p>
      </dgm:t>
    </dgm:pt>
    <dgm:pt modelId="{DEFBDCA5-9CE1-49A5-BFCB-FA813566EBA3}">
      <dgm:prSet phldrT="[Text]"/>
      <dgm:spPr/>
      <dgm:t>
        <a:bodyPr/>
        <a:lstStyle/>
        <a:p>
          <a:r>
            <a:rPr lang="ro-RO" b="1" dirty="0">
              <a:solidFill>
                <a:schemeClr val="tx1"/>
              </a:solidFill>
            </a:rPr>
            <a:t>Pedagogia educației timpurii</a:t>
          </a:r>
        </a:p>
      </dgm:t>
    </dgm:pt>
    <dgm:pt modelId="{412D88A2-CC97-409B-83B4-56AD50D3C157}" type="parTrans" cxnId="{F0947C02-477A-4701-8ECC-A0596AD12AD4}">
      <dgm:prSet/>
      <dgm:spPr/>
      <dgm:t>
        <a:bodyPr/>
        <a:lstStyle/>
        <a:p>
          <a:endParaRPr lang="ro-RO"/>
        </a:p>
      </dgm:t>
    </dgm:pt>
    <dgm:pt modelId="{D0FA4BD3-2A92-4D09-9A7F-80C16101F31E}" type="sibTrans" cxnId="{F0947C02-477A-4701-8ECC-A0596AD12AD4}">
      <dgm:prSet/>
      <dgm:spPr/>
      <dgm:t>
        <a:bodyPr/>
        <a:lstStyle/>
        <a:p>
          <a:endParaRPr lang="ro-RO"/>
        </a:p>
      </dgm:t>
    </dgm:pt>
    <dgm:pt modelId="{09B33C57-4D87-4995-AA53-1A5ADC2E4A32}">
      <dgm:prSet phldrT="[Text]"/>
      <dgm:spPr/>
      <dgm:t>
        <a:bodyPr/>
        <a:lstStyle/>
        <a:p>
          <a:r>
            <a:rPr lang="ro-RO" b="1" dirty="0">
              <a:solidFill>
                <a:schemeClr val="tx1"/>
              </a:solidFill>
            </a:rPr>
            <a:t>Pedagogia învățământului primar</a:t>
          </a:r>
        </a:p>
      </dgm:t>
    </dgm:pt>
    <dgm:pt modelId="{D8FEE5B2-86BF-485F-AF82-0156B0FE877C}" type="parTrans" cxnId="{2E8D0AE0-30E0-4F7C-B22E-E09CDB58ACDD}">
      <dgm:prSet/>
      <dgm:spPr/>
      <dgm:t>
        <a:bodyPr/>
        <a:lstStyle/>
        <a:p>
          <a:endParaRPr lang="ro-RO"/>
        </a:p>
      </dgm:t>
    </dgm:pt>
    <dgm:pt modelId="{F9449C61-2367-418C-8DAA-AEA5D451326B}" type="sibTrans" cxnId="{2E8D0AE0-30E0-4F7C-B22E-E09CDB58ACDD}">
      <dgm:prSet/>
      <dgm:spPr/>
      <dgm:t>
        <a:bodyPr/>
        <a:lstStyle/>
        <a:p>
          <a:endParaRPr lang="ro-RO"/>
        </a:p>
      </dgm:t>
    </dgm:pt>
    <dgm:pt modelId="{64937D58-9CDD-43A5-9A91-8A08183A4173}">
      <dgm:prSet phldrT="[Text]"/>
      <dgm:spPr/>
      <dgm:t>
        <a:bodyPr/>
        <a:lstStyle/>
        <a:p>
          <a:r>
            <a:rPr lang="ro-RO" b="1" dirty="0">
              <a:solidFill>
                <a:schemeClr val="tx1"/>
              </a:solidFill>
            </a:rPr>
            <a:t>Arhitectură, arte ambientale și design</a:t>
          </a:r>
        </a:p>
      </dgm:t>
    </dgm:pt>
    <dgm:pt modelId="{C84B9763-DC5B-4888-AA27-A40EE29E97E2}" type="parTrans" cxnId="{ADCC5F86-8C9A-438D-9DCB-0698B331A0C0}">
      <dgm:prSet/>
      <dgm:spPr/>
      <dgm:t>
        <a:bodyPr/>
        <a:lstStyle/>
        <a:p>
          <a:endParaRPr lang="ro-RO"/>
        </a:p>
      </dgm:t>
    </dgm:pt>
    <dgm:pt modelId="{F12EBF65-444B-4B27-A1D6-AB9825AF31D0}" type="sibTrans" cxnId="{ADCC5F86-8C9A-438D-9DCB-0698B331A0C0}">
      <dgm:prSet/>
      <dgm:spPr/>
      <dgm:t>
        <a:bodyPr/>
        <a:lstStyle/>
        <a:p>
          <a:endParaRPr lang="ro-RO"/>
        </a:p>
      </dgm:t>
    </dgm:pt>
    <dgm:pt modelId="{080DBB13-45CF-421F-BC0B-E6912CFF7F61}">
      <dgm:prSet phldrT="[Text]"/>
      <dgm:spPr/>
      <dgm:t>
        <a:bodyPr/>
        <a:lstStyle/>
        <a:p>
          <a:r>
            <a:rPr lang="ro-RO" b="1" dirty="0">
              <a:solidFill>
                <a:schemeClr val="tx1"/>
              </a:solidFill>
            </a:rPr>
            <a:t>Profil TEOLOGIC</a:t>
          </a:r>
        </a:p>
      </dgm:t>
    </dgm:pt>
    <dgm:pt modelId="{FA0FCF62-471C-4068-AD8B-381BEB0C2732}" type="parTrans" cxnId="{12C48A2A-B09A-443C-A078-71BAD60E36BC}">
      <dgm:prSet/>
      <dgm:spPr/>
      <dgm:t>
        <a:bodyPr/>
        <a:lstStyle/>
        <a:p>
          <a:endParaRPr lang="ro-RO"/>
        </a:p>
      </dgm:t>
    </dgm:pt>
    <dgm:pt modelId="{A54025C9-8D21-4808-9851-48C1CCEEC41B}" type="sibTrans" cxnId="{12C48A2A-B09A-443C-A078-71BAD60E36BC}">
      <dgm:prSet/>
      <dgm:spPr/>
      <dgm:t>
        <a:bodyPr/>
        <a:lstStyle/>
        <a:p>
          <a:endParaRPr lang="ro-RO"/>
        </a:p>
      </dgm:t>
    </dgm:pt>
    <dgm:pt modelId="{E4F720E3-5F7B-4A08-87FE-F3D8679E3EB2}">
      <dgm:prSet phldrT="[Text]"/>
      <dgm:spPr/>
      <dgm:t>
        <a:bodyPr/>
        <a:lstStyle/>
        <a:p>
          <a:r>
            <a:rPr lang="ro-RO" b="1" dirty="0">
              <a:solidFill>
                <a:schemeClr val="tx1"/>
              </a:solidFill>
            </a:rPr>
            <a:t>Teologie ortodoxă</a:t>
          </a:r>
        </a:p>
      </dgm:t>
    </dgm:pt>
    <dgm:pt modelId="{7A8E99B4-60FC-4A6D-A097-B40ADEDF37DE}" type="parTrans" cxnId="{07432A9A-91C1-42DB-A3D0-59EC2763547A}">
      <dgm:prSet/>
      <dgm:spPr/>
      <dgm:t>
        <a:bodyPr/>
        <a:lstStyle/>
        <a:p>
          <a:endParaRPr lang="ro-RO"/>
        </a:p>
      </dgm:t>
    </dgm:pt>
    <dgm:pt modelId="{3B9C249F-185C-4DED-9937-D25315773B65}" type="sibTrans" cxnId="{07432A9A-91C1-42DB-A3D0-59EC2763547A}">
      <dgm:prSet/>
      <dgm:spPr/>
      <dgm:t>
        <a:bodyPr/>
        <a:lstStyle/>
        <a:p>
          <a:endParaRPr lang="ro-RO"/>
        </a:p>
      </dgm:t>
    </dgm:pt>
    <dgm:pt modelId="{16FBAADA-B24D-4D2B-A724-E5BF5BA1C9AC}">
      <dgm:prSet phldrT="[Text]"/>
      <dgm:spPr/>
      <dgm:t>
        <a:bodyPr/>
        <a:lstStyle/>
        <a:p>
          <a:r>
            <a:rPr lang="ro-RO" b="1" dirty="0">
              <a:solidFill>
                <a:schemeClr val="tx1"/>
              </a:solidFill>
            </a:rPr>
            <a:t>Profil SPORTIV</a:t>
          </a:r>
        </a:p>
      </dgm:t>
    </dgm:pt>
    <dgm:pt modelId="{FE3E4541-20CE-480A-B514-AABFFB748C04}" type="parTrans" cxnId="{76980738-BAF1-4F51-AB06-C8D55225CAAD}">
      <dgm:prSet/>
      <dgm:spPr/>
      <dgm:t>
        <a:bodyPr/>
        <a:lstStyle/>
        <a:p>
          <a:endParaRPr lang="ro-RO"/>
        </a:p>
      </dgm:t>
    </dgm:pt>
    <dgm:pt modelId="{F0B192C9-0126-437B-9C1C-BFDC3FBEBA6D}" type="sibTrans" cxnId="{76980738-BAF1-4F51-AB06-C8D55225CAAD}">
      <dgm:prSet/>
      <dgm:spPr/>
      <dgm:t>
        <a:bodyPr/>
        <a:lstStyle/>
        <a:p>
          <a:endParaRPr lang="ro-RO"/>
        </a:p>
      </dgm:t>
    </dgm:pt>
    <dgm:pt modelId="{61620A5E-470B-43D6-B243-FAE1495AD3DA}">
      <dgm:prSet phldrT="[Text]"/>
      <dgm:spPr/>
      <dgm:t>
        <a:bodyPr/>
        <a:lstStyle/>
        <a:p>
          <a:r>
            <a:rPr lang="ro-RO" b="1" dirty="0">
              <a:solidFill>
                <a:schemeClr val="tx1"/>
              </a:solidFill>
            </a:rPr>
            <a:t>Instructor sportiv</a:t>
          </a:r>
        </a:p>
      </dgm:t>
    </dgm:pt>
    <dgm:pt modelId="{B4B0A809-99E5-4981-942E-2117F17B6D66}" type="parTrans" cxnId="{F4A718E1-5BEB-450A-9CA4-839A7EA61481}">
      <dgm:prSet/>
      <dgm:spPr/>
      <dgm:t>
        <a:bodyPr/>
        <a:lstStyle/>
        <a:p>
          <a:endParaRPr lang="ro-RO"/>
        </a:p>
      </dgm:t>
    </dgm:pt>
    <dgm:pt modelId="{BB390937-7344-41D2-84C6-93D102F570AD}" type="sibTrans" cxnId="{F4A718E1-5BEB-450A-9CA4-839A7EA61481}">
      <dgm:prSet/>
      <dgm:spPr/>
      <dgm:t>
        <a:bodyPr/>
        <a:lstStyle/>
        <a:p>
          <a:endParaRPr lang="ro-RO"/>
        </a:p>
      </dgm:t>
    </dgm:pt>
    <dgm:pt modelId="{248554E9-9A95-4FB6-AA72-AD1A1B6D0083}" type="pres">
      <dgm:prSet presAssocID="{B38CC0B6-634C-4059-959B-8584F8E897D5}" presName="diagram" presStyleCnt="0">
        <dgm:presLayoutVars>
          <dgm:chPref val="1"/>
          <dgm:dir/>
          <dgm:animOne val="branch"/>
          <dgm:animLvl val="lvl"/>
          <dgm:resizeHandles/>
        </dgm:presLayoutVars>
      </dgm:prSet>
      <dgm:spPr/>
    </dgm:pt>
    <dgm:pt modelId="{00829CD6-7A6B-4D36-8A59-80EFA09BB6BD}" type="pres">
      <dgm:prSet presAssocID="{39DD25A8-C004-4F47-9D97-B7023798D095}" presName="root" presStyleCnt="0"/>
      <dgm:spPr/>
    </dgm:pt>
    <dgm:pt modelId="{C5289DE6-8F5D-4BE0-B8B4-45038B00326A}" type="pres">
      <dgm:prSet presAssocID="{39DD25A8-C004-4F47-9D97-B7023798D095}" presName="rootComposite" presStyleCnt="0"/>
      <dgm:spPr/>
    </dgm:pt>
    <dgm:pt modelId="{150172E9-B074-4CD4-A75F-35DCDE36E494}" type="pres">
      <dgm:prSet presAssocID="{39DD25A8-C004-4F47-9D97-B7023798D095}" presName="rootText" presStyleLbl="node1" presStyleIdx="0" presStyleCnt="4"/>
      <dgm:spPr/>
    </dgm:pt>
    <dgm:pt modelId="{17F6FC3A-74D6-4F33-92D4-3965F3E0B800}" type="pres">
      <dgm:prSet presAssocID="{39DD25A8-C004-4F47-9D97-B7023798D095}" presName="rootConnector" presStyleLbl="node1" presStyleIdx="0" presStyleCnt="4"/>
      <dgm:spPr/>
    </dgm:pt>
    <dgm:pt modelId="{99AA068E-AFBD-42D9-B988-5F39EDD482E9}" type="pres">
      <dgm:prSet presAssocID="{39DD25A8-C004-4F47-9D97-B7023798D095}" presName="childShape" presStyleCnt="0"/>
      <dgm:spPr/>
    </dgm:pt>
    <dgm:pt modelId="{553FA559-21E1-43D4-8E04-305950AE2FE9}" type="pres">
      <dgm:prSet presAssocID="{DCCF11B0-ACFD-427F-A82B-DC99436519CD}" presName="Name13" presStyleLbl="parChTrans1D2" presStyleIdx="0" presStyleCnt="7"/>
      <dgm:spPr/>
    </dgm:pt>
    <dgm:pt modelId="{64F299F6-2D69-442E-82A7-DE9C7623DD30}" type="pres">
      <dgm:prSet presAssocID="{0F479F0D-FF28-49FE-A722-637E743839F6}" presName="childText" presStyleLbl="bgAcc1" presStyleIdx="0" presStyleCnt="7">
        <dgm:presLayoutVars>
          <dgm:bulletEnabled val="1"/>
        </dgm:presLayoutVars>
      </dgm:prSet>
      <dgm:spPr/>
    </dgm:pt>
    <dgm:pt modelId="{A82D0B59-7968-4B5C-8DE1-C1AB4B572D1C}" type="pres">
      <dgm:prSet presAssocID="{A27F63C4-B876-4B31-95E7-249DBC972538}" presName="Name13" presStyleLbl="parChTrans1D2" presStyleIdx="1" presStyleCnt="7"/>
      <dgm:spPr/>
    </dgm:pt>
    <dgm:pt modelId="{9D2E1A53-A4C0-496E-9BF5-337EC5640620}" type="pres">
      <dgm:prSet presAssocID="{F1518CC3-3AED-49FC-8A2A-C8E5015FD464}" presName="childText" presStyleLbl="bgAcc1" presStyleIdx="1" presStyleCnt="7">
        <dgm:presLayoutVars>
          <dgm:bulletEnabled val="1"/>
        </dgm:presLayoutVars>
      </dgm:prSet>
      <dgm:spPr/>
    </dgm:pt>
    <dgm:pt modelId="{1F30700E-78EB-41C2-AD0C-1416A37A4BE8}" type="pres">
      <dgm:prSet presAssocID="{C84B9763-DC5B-4888-AA27-A40EE29E97E2}" presName="Name13" presStyleLbl="parChTrans1D2" presStyleIdx="2" presStyleCnt="7"/>
      <dgm:spPr/>
    </dgm:pt>
    <dgm:pt modelId="{F83831D1-C62A-4151-98CF-E5707CED05FD}" type="pres">
      <dgm:prSet presAssocID="{64937D58-9CDD-43A5-9A91-8A08183A4173}" presName="childText" presStyleLbl="bgAcc1" presStyleIdx="2" presStyleCnt="7">
        <dgm:presLayoutVars>
          <dgm:bulletEnabled val="1"/>
        </dgm:presLayoutVars>
      </dgm:prSet>
      <dgm:spPr/>
    </dgm:pt>
    <dgm:pt modelId="{88744964-27A1-47EE-8305-2356740E9A76}" type="pres">
      <dgm:prSet presAssocID="{DEA351D2-FCA7-4D8A-B2AB-BED06E9EEF77}" presName="root" presStyleCnt="0"/>
      <dgm:spPr/>
    </dgm:pt>
    <dgm:pt modelId="{6DCE85E6-8F0E-464D-B1F1-474BD13403A7}" type="pres">
      <dgm:prSet presAssocID="{DEA351D2-FCA7-4D8A-B2AB-BED06E9EEF77}" presName="rootComposite" presStyleCnt="0"/>
      <dgm:spPr/>
    </dgm:pt>
    <dgm:pt modelId="{E292E89B-5ABA-461D-BDB5-FBB586ED55F7}" type="pres">
      <dgm:prSet presAssocID="{DEA351D2-FCA7-4D8A-B2AB-BED06E9EEF77}" presName="rootText" presStyleLbl="node1" presStyleIdx="1" presStyleCnt="4"/>
      <dgm:spPr/>
    </dgm:pt>
    <dgm:pt modelId="{129A42A5-30F9-4F79-93D0-697D3B21BD0F}" type="pres">
      <dgm:prSet presAssocID="{DEA351D2-FCA7-4D8A-B2AB-BED06E9EEF77}" presName="rootConnector" presStyleLbl="node1" presStyleIdx="1" presStyleCnt="4"/>
      <dgm:spPr/>
    </dgm:pt>
    <dgm:pt modelId="{2DCCDFA8-B8EB-4BDE-BAA2-17D334F8D1F7}" type="pres">
      <dgm:prSet presAssocID="{DEA351D2-FCA7-4D8A-B2AB-BED06E9EEF77}" presName="childShape" presStyleCnt="0"/>
      <dgm:spPr/>
    </dgm:pt>
    <dgm:pt modelId="{5A65B051-D1F5-49A2-B776-BE5C77C5634F}" type="pres">
      <dgm:prSet presAssocID="{412D88A2-CC97-409B-83B4-56AD50D3C157}" presName="Name13" presStyleLbl="parChTrans1D2" presStyleIdx="3" presStyleCnt="7"/>
      <dgm:spPr/>
    </dgm:pt>
    <dgm:pt modelId="{F86B5580-A6A2-4BA4-9A12-87275D28CD83}" type="pres">
      <dgm:prSet presAssocID="{DEFBDCA5-9CE1-49A5-BFCB-FA813566EBA3}" presName="childText" presStyleLbl="bgAcc1" presStyleIdx="3" presStyleCnt="7">
        <dgm:presLayoutVars>
          <dgm:bulletEnabled val="1"/>
        </dgm:presLayoutVars>
      </dgm:prSet>
      <dgm:spPr/>
    </dgm:pt>
    <dgm:pt modelId="{2AE5AAD3-697F-41C9-8ED0-A7A943C738F8}" type="pres">
      <dgm:prSet presAssocID="{D8FEE5B2-86BF-485F-AF82-0156B0FE877C}" presName="Name13" presStyleLbl="parChTrans1D2" presStyleIdx="4" presStyleCnt="7"/>
      <dgm:spPr/>
    </dgm:pt>
    <dgm:pt modelId="{9B7CD016-F7CD-4196-A386-01C8D9812022}" type="pres">
      <dgm:prSet presAssocID="{09B33C57-4D87-4995-AA53-1A5ADC2E4A32}" presName="childText" presStyleLbl="bgAcc1" presStyleIdx="4" presStyleCnt="7">
        <dgm:presLayoutVars>
          <dgm:bulletEnabled val="1"/>
        </dgm:presLayoutVars>
      </dgm:prSet>
      <dgm:spPr/>
    </dgm:pt>
    <dgm:pt modelId="{28096033-0E96-4B5F-80A9-5A6B04B2BD7D}" type="pres">
      <dgm:prSet presAssocID="{080DBB13-45CF-421F-BC0B-E6912CFF7F61}" presName="root" presStyleCnt="0"/>
      <dgm:spPr/>
    </dgm:pt>
    <dgm:pt modelId="{D080C476-4124-44D3-A759-70CDE9FE0FB4}" type="pres">
      <dgm:prSet presAssocID="{080DBB13-45CF-421F-BC0B-E6912CFF7F61}" presName="rootComposite" presStyleCnt="0"/>
      <dgm:spPr/>
    </dgm:pt>
    <dgm:pt modelId="{1A9109D4-050E-4AF8-A10E-0716B15C3930}" type="pres">
      <dgm:prSet presAssocID="{080DBB13-45CF-421F-BC0B-E6912CFF7F61}" presName="rootText" presStyleLbl="node1" presStyleIdx="2" presStyleCnt="4"/>
      <dgm:spPr/>
    </dgm:pt>
    <dgm:pt modelId="{0753724F-1C4C-416B-8A03-0143D9007F57}" type="pres">
      <dgm:prSet presAssocID="{080DBB13-45CF-421F-BC0B-E6912CFF7F61}" presName="rootConnector" presStyleLbl="node1" presStyleIdx="2" presStyleCnt="4"/>
      <dgm:spPr/>
    </dgm:pt>
    <dgm:pt modelId="{864190A6-EA39-479E-8677-5816B015B97F}" type="pres">
      <dgm:prSet presAssocID="{080DBB13-45CF-421F-BC0B-E6912CFF7F61}" presName="childShape" presStyleCnt="0"/>
      <dgm:spPr/>
    </dgm:pt>
    <dgm:pt modelId="{61CB1215-72FD-455A-BC41-E4C2FD065C94}" type="pres">
      <dgm:prSet presAssocID="{7A8E99B4-60FC-4A6D-A097-B40ADEDF37DE}" presName="Name13" presStyleLbl="parChTrans1D2" presStyleIdx="5" presStyleCnt="7"/>
      <dgm:spPr/>
    </dgm:pt>
    <dgm:pt modelId="{EAE48CC8-A6A3-452C-AC14-544F54B13D71}" type="pres">
      <dgm:prSet presAssocID="{E4F720E3-5F7B-4A08-87FE-F3D8679E3EB2}" presName="childText" presStyleLbl="bgAcc1" presStyleIdx="5" presStyleCnt="7">
        <dgm:presLayoutVars>
          <dgm:bulletEnabled val="1"/>
        </dgm:presLayoutVars>
      </dgm:prSet>
      <dgm:spPr/>
    </dgm:pt>
    <dgm:pt modelId="{64CEA639-2637-401D-830F-101933962F5D}" type="pres">
      <dgm:prSet presAssocID="{16FBAADA-B24D-4D2B-A724-E5BF5BA1C9AC}" presName="root" presStyleCnt="0"/>
      <dgm:spPr/>
    </dgm:pt>
    <dgm:pt modelId="{F75F7A15-20A5-4B67-9079-E1A32A59F9CD}" type="pres">
      <dgm:prSet presAssocID="{16FBAADA-B24D-4D2B-A724-E5BF5BA1C9AC}" presName="rootComposite" presStyleCnt="0"/>
      <dgm:spPr/>
    </dgm:pt>
    <dgm:pt modelId="{EC7856D0-998C-48B9-9ECE-79E28EDE521F}" type="pres">
      <dgm:prSet presAssocID="{16FBAADA-B24D-4D2B-A724-E5BF5BA1C9AC}" presName="rootText" presStyleLbl="node1" presStyleIdx="3" presStyleCnt="4"/>
      <dgm:spPr/>
    </dgm:pt>
    <dgm:pt modelId="{709AA76F-1E67-4BE1-A603-7A3847786649}" type="pres">
      <dgm:prSet presAssocID="{16FBAADA-B24D-4D2B-A724-E5BF5BA1C9AC}" presName="rootConnector" presStyleLbl="node1" presStyleIdx="3" presStyleCnt="4"/>
      <dgm:spPr/>
    </dgm:pt>
    <dgm:pt modelId="{CDC0B5CC-C0D2-4516-B872-4C19E4E57165}" type="pres">
      <dgm:prSet presAssocID="{16FBAADA-B24D-4D2B-A724-E5BF5BA1C9AC}" presName="childShape" presStyleCnt="0"/>
      <dgm:spPr/>
    </dgm:pt>
    <dgm:pt modelId="{F654C0BA-7CCA-414E-8B1F-47B524F7E600}" type="pres">
      <dgm:prSet presAssocID="{B4B0A809-99E5-4981-942E-2117F17B6D66}" presName="Name13" presStyleLbl="parChTrans1D2" presStyleIdx="6" presStyleCnt="7"/>
      <dgm:spPr/>
    </dgm:pt>
    <dgm:pt modelId="{1DB4312B-D476-459F-868B-AD8B9B86DA87}" type="pres">
      <dgm:prSet presAssocID="{61620A5E-470B-43D6-B243-FAE1495AD3DA}" presName="childText" presStyleLbl="bgAcc1" presStyleIdx="6" presStyleCnt="7">
        <dgm:presLayoutVars>
          <dgm:bulletEnabled val="1"/>
        </dgm:presLayoutVars>
      </dgm:prSet>
      <dgm:spPr/>
    </dgm:pt>
  </dgm:ptLst>
  <dgm:cxnLst>
    <dgm:cxn modelId="{A37F7500-195D-4AD3-AC83-54D47BCB1C88}" type="presOf" srcId="{080DBB13-45CF-421F-BC0B-E6912CFF7F61}" destId="{1A9109D4-050E-4AF8-A10E-0716B15C3930}" srcOrd="0" destOrd="0" presId="urn:microsoft.com/office/officeart/2005/8/layout/hierarchy3"/>
    <dgm:cxn modelId="{F0947C02-477A-4701-8ECC-A0596AD12AD4}" srcId="{DEA351D2-FCA7-4D8A-B2AB-BED06E9EEF77}" destId="{DEFBDCA5-9CE1-49A5-BFCB-FA813566EBA3}" srcOrd="0" destOrd="0" parTransId="{412D88A2-CC97-409B-83B4-56AD50D3C157}" sibTransId="{D0FA4BD3-2A92-4D09-9A7F-80C16101F31E}"/>
    <dgm:cxn modelId="{744DDA06-651F-4D58-A1F5-7A5A5D75F297}" srcId="{B38CC0B6-634C-4059-959B-8584F8E897D5}" destId="{39DD25A8-C004-4F47-9D97-B7023798D095}" srcOrd="0" destOrd="0" parTransId="{D887139E-F7F3-40CF-AA39-85AA6AE020CE}" sibTransId="{DBFDF388-B508-43F5-83EC-0101DD4CD2AA}"/>
    <dgm:cxn modelId="{00807E09-EDEB-4512-A3E5-983CA27A9142}" type="presOf" srcId="{0F479F0D-FF28-49FE-A722-637E743839F6}" destId="{64F299F6-2D69-442E-82A7-DE9C7623DD30}" srcOrd="0" destOrd="0" presId="urn:microsoft.com/office/officeart/2005/8/layout/hierarchy3"/>
    <dgm:cxn modelId="{A9337110-6349-45F8-93BD-1BB6B3D6099B}" type="presOf" srcId="{B4B0A809-99E5-4981-942E-2117F17B6D66}" destId="{F654C0BA-7CCA-414E-8B1F-47B524F7E600}" srcOrd="0" destOrd="0" presId="urn:microsoft.com/office/officeart/2005/8/layout/hierarchy3"/>
    <dgm:cxn modelId="{B3000018-8F60-4B28-8C19-DDE44832983B}" type="presOf" srcId="{DCCF11B0-ACFD-427F-A82B-DC99436519CD}" destId="{553FA559-21E1-43D4-8E04-305950AE2FE9}" srcOrd="0" destOrd="0" presId="urn:microsoft.com/office/officeart/2005/8/layout/hierarchy3"/>
    <dgm:cxn modelId="{6CF02220-53A3-4660-AA58-5ADA2D4C79B2}" srcId="{39DD25A8-C004-4F47-9D97-B7023798D095}" destId="{F1518CC3-3AED-49FC-8A2A-C8E5015FD464}" srcOrd="1" destOrd="0" parTransId="{A27F63C4-B876-4B31-95E7-249DBC972538}" sibTransId="{8E30F2FC-57B0-4A73-9205-30C6D4B87069}"/>
    <dgm:cxn modelId="{6F3AFF24-0E1A-4CFF-855B-097F3EB95BFB}" type="presOf" srcId="{E4F720E3-5F7B-4A08-87FE-F3D8679E3EB2}" destId="{EAE48CC8-A6A3-452C-AC14-544F54B13D71}" srcOrd="0" destOrd="0" presId="urn:microsoft.com/office/officeart/2005/8/layout/hierarchy3"/>
    <dgm:cxn modelId="{12C48A2A-B09A-443C-A078-71BAD60E36BC}" srcId="{B38CC0B6-634C-4059-959B-8584F8E897D5}" destId="{080DBB13-45CF-421F-BC0B-E6912CFF7F61}" srcOrd="2" destOrd="0" parTransId="{FA0FCF62-471C-4068-AD8B-381BEB0C2732}" sibTransId="{A54025C9-8D21-4808-9851-48C1CCEEC41B}"/>
    <dgm:cxn modelId="{275CB92A-B39E-4B94-9482-3BF19FB092D7}" srcId="{39DD25A8-C004-4F47-9D97-B7023798D095}" destId="{0F479F0D-FF28-49FE-A722-637E743839F6}" srcOrd="0" destOrd="0" parTransId="{DCCF11B0-ACFD-427F-A82B-DC99436519CD}" sibTransId="{B5349D19-7483-48C9-877C-29BBBC060126}"/>
    <dgm:cxn modelId="{8633882C-50F5-4AF5-B768-7A74F9682382}" type="presOf" srcId="{C84B9763-DC5B-4888-AA27-A40EE29E97E2}" destId="{1F30700E-78EB-41C2-AD0C-1416A37A4BE8}" srcOrd="0" destOrd="0" presId="urn:microsoft.com/office/officeart/2005/8/layout/hierarchy3"/>
    <dgm:cxn modelId="{76980738-BAF1-4F51-AB06-C8D55225CAAD}" srcId="{B38CC0B6-634C-4059-959B-8584F8E897D5}" destId="{16FBAADA-B24D-4D2B-A724-E5BF5BA1C9AC}" srcOrd="3" destOrd="0" parTransId="{FE3E4541-20CE-480A-B514-AABFFB748C04}" sibTransId="{F0B192C9-0126-437B-9C1C-BFDC3FBEBA6D}"/>
    <dgm:cxn modelId="{EEA9A45C-FD0E-47C9-8EB0-D00961FB1BDD}" type="presOf" srcId="{61620A5E-470B-43D6-B243-FAE1495AD3DA}" destId="{1DB4312B-D476-459F-868B-AD8B9B86DA87}" srcOrd="0" destOrd="0" presId="urn:microsoft.com/office/officeart/2005/8/layout/hierarchy3"/>
    <dgm:cxn modelId="{AD7EB95E-18B9-4A84-9E5B-7CC4532125FF}" type="presOf" srcId="{16FBAADA-B24D-4D2B-A724-E5BF5BA1C9AC}" destId="{709AA76F-1E67-4BE1-A603-7A3847786649}" srcOrd="1" destOrd="0" presId="urn:microsoft.com/office/officeart/2005/8/layout/hierarchy3"/>
    <dgm:cxn modelId="{360BA466-DD9A-4932-BA59-07A7858E3F46}" type="presOf" srcId="{64937D58-9CDD-43A5-9A91-8A08183A4173}" destId="{F83831D1-C62A-4151-98CF-E5707CED05FD}" srcOrd="0" destOrd="0" presId="urn:microsoft.com/office/officeart/2005/8/layout/hierarchy3"/>
    <dgm:cxn modelId="{47329A6D-CA74-409B-9469-BDC24278585B}" type="presOf" srcId="{16FBAADA-B24D-4D2B-A724-E5BF5BA1C9AC}" destId="{EC7856D0-998C-48B9-9ECE-79E28EDE521F}" srcOrd="0" destOrd="0" presId="urn:microsoft.com/office/officeart/2005/8/layout/hierarchy3"/>
    <dgm:cxn modelId="{3E56B84D-C129-45C9-846F-EBC69CABB9CF}" type="presOf" srcId="{39DD25A8-C004-4F47-9D97-B7023798D095}" destId="{150172E9-B074-4CD4-A75F-35DCDE36E494}" srcOrd="0" destOrd="0" presId="urn:microsoft.com/office/officeart/2005/8/layout/hierarchy3"/>
    <dgm:cxn modelId="{FC313759-9B21-40C2-9D3C-DAC3D88F968D}" type="presOf" srcId="{09B33C57-4D87-4995-AA53-1A5ADC2E4A32}" destId="{9B7CD016-F7CD-4196-A386-01C8D9812022}" srcOrd="0" destOrd="0" presId="urn:microsoft.com/office/officeart/2005/8/layout/hierarchy3"/>
    <dgm:cxn modelId="{3C59AB59-F02E-4A5B-9E8A-39FAFC5146BA}" type="presOf" srcId="{F1518CC3-3AED-49FC-8A2A-C8E5015FD464}" destId="{9D2E1A53-A4C0-496E-9BF5-337EC5640620}" srcOrd="0" destOrd="0" presId="urn:microsoft.com/office/officeart/2005/8/layout/hierarchy3"/>
    <dgm:cxn modelId="{ADCC5F86-8C9A-438D-9DCB-0698B331A0C0}" srcId="{39DD25A8-C004-4F47-9D97-B7023798D095}" destId="{64937D58-9CDD-43A5-9A91-8A08183A4173}" srcOrd="2" destOrd="0" parTransId="{C84B9763-DC5B-4888-AA27-A40EE29E97E2}" sibTransId="{F12EBF65-444B-4B27-A1D6-AB9825AF31D0}"/>
    <dgm:cxn modelId="{35921890-BFD7-4784-B47A-D9F5928E109B}" type="presOf" srcId="{DEFBDCA5-9CE1-49A5-BFCB-FA813566EBA3}" destId="{F86B5580-A6A2-4BA4-9A12-87275D28CD83}" srcOrd="0" destOrd="0" presId="urn:microsoft.com/office/officeart/2005/8/layout/hierarchy3"/>
    <dgm:cxn modelId="{07432A9A-91C1-42DB-A3D0-59EC2763547A}" srcId="{080DBB13-45CF-421F-BC0B-E6912CFF7F61}" destId="{E4F720E3-5F7B-4A08-87FE-F3D8679E3EB2}" srcOrd="0" destOrd="0" parTransId="{7A8E99B4-60FC-4A6D-A097-B40ADEDF37DE}" sibTransId="{3B9C249F-185C-4DED-9937-D25315773B65}"/>
    <dgm:cxn modelId="{E2FB569D-4024-4412-9F5E-8F6698664E52}" srcId="{B38CC0B6-634C-4059-959B-8584F8E897D5}" destId="{DEA351D2-FCA7-4D8A-B2AB-BED06E9EEF77}" srcOrd="1" destOrd="0" parTransId="{45E858F4-2900-4863-A943-F89893B48D35}" sibTransId="{515712C9-DBA2-46B0-A034-EDF2F3C839B7}"/>
    <dgm:cxn modelId="{63F74FA6-5FD3-426C-8DA9-261B564747E2}" type="presOf" srcId="{412D88A2-CC97-409B-83B4-56AD50D3C157}" destId="{5A65B051-D1F5-49A2-B776-BE5C77C5634F}" srcOrd="0" destOrd="0" presId="urn:microsoft.com/office/officeart/2005/8/layout/hierarchy3"/>
    <dgm:cxn modelId="{EBE554B3-A7AC-4A0A-9954-8B9ACA7EA7A1}" type="presOf" srcId="{080DBB13-45CF-421F-BC0B-E6912CFF7F61}" destId="{0753724F-1C4C-416B-8A03-0143D9007F57}" srcOrd="1" destOrd="0" presId="urn:microsoft.com/office/officeart/2005/8/layout/hierarchy3"/>
    <dgm:cxn modelId="{67B76DBD-C6E5-4BFD-BEC5-27460B46CBB0}" type="presOf" srcId="{A27F63C4-B876-4B31-95E7-249DBC972538}" destId="{A82D0B59-7968-4B5C-8DE1-C1AB4B572D1C}" srcOrd="0" destOrd="0" presId="urn:microsoft.com/office/officeart/2005/8/layout/hierarchy3"/>
    <dgm:cxn modelId="{576EC0C0-F9CA-4925-B13D-AE1953D44EC2}" type="presOf" srcId="{D8FEE5B2-86BF-485F-AF82-0156B0FE877C}" destId="{2AE5AAD3-697F-41C9-8ED0-A7A943C738F8}" srcOrd="0" destOrd="0" presId="urn:microsoft.com/office/officeart/2005/8/layout/hierarchy3"/>
    <dgm:cxn modelId="{9C0FEAD0-CD15-4CE0-BDB8-9036E0203468}" type="presOf" srcId="{B38CC0B6-634C-4059-959B-8584F8E897D5}" destId="{248554E9-9A95-4FB6-AA72-AD1A1B6D0083}" srcOrd="0" destOrd="0" presId="urn:microsoft.com/office/officeart/2005/8/layout/hierarchy3"/>
    <dgm:cxn modelId="{113115D2-9717-4890-BE64-AF68896A1081}" type="presOf" srcId="{DEA351D2-FCA7-4D8A-B2AB-BED06E9EEF77}" destId="{E292E89B-5ABA-461D-BDB5-FBB586ED55F7}" srcOrd="0" destOrd="0" presId="urn:microsoft.com/office/officeart/2005/8/layout/hierarchy3"/>
    <dgm:cxn modelId="{2E8D0AE0-30E0-4F7C-B22E-E09CDB58ACDD}" srcId="{DEA351D2-FCA7-4D8A-B2AB-BED06E9EEF77}" destId="{09B33C57-4D87-4995-AA53-1A5ADC2E4A32}" srcOrd="1" destOrd="0" parTransId="{D8FEE5B2-86BF-485F-AF82-0156B0FE877C}" sibTransId="{F9449C61-2367-418C-8DAA-AEA5D451326B}"/>
    <dgm:cxn modelId="{80D961E0-DDAA-409D-9F32-BAD6F19F59F7}" type="presOf" srcId="{DEA351D2-FCA7-4D8A-B2AB-BED06E9EEF77}" destId="{129A42A5-30F9-4F79-93D0-697D3B21BD0F}" srcOrd="1" destOrd="0" presId="urn:microsoft.com/office/officeart/2005/8/layout/hierarchy3"/>
    <dgm:cxn modelId="{F4A718E1-5BEB-450A-9CA4-839A7EA61481}" srcId="{16FBAADA-B24D-4D2B-A724-E5BF5BA1C9AC}" destId="{61620A5E-470B-43D6-B243-FAE1495AD3DA}" srcOrd="0" destOrd="0" parTransId="{B4B0A809-99E5-4981-942E-2117F17B6D66}" sibTransId="{BB390937-7344-41D2-84C6-93D102F570AD}"/>
    <dgm:cxn modelId="{C35085FA-EC08-49E9-8D7F-600121888D9E}" type="presOf" srcId="{7A8E99B4-60FC-4A6D-A097-B40ADEDF37DE}" destId="{61CB1215-72FD-455A-BC41-E4C2FD065C94}" srcOrd="0" destOrd="0" presId="urn:microsoft.com/office/officeart/2005/8/layout/hierarchy3"/>
    <dgm:cxn modelId="{4A3CE0FA-D774-4AEA-B399-96BFC35199DA}" type="presOf" srcId="{39DD25A8-C004-4F47-9D97-B7023798D095}" destId="{17F6FC3A-74D6-4F33-92D4-3965F3E0B800}" srcOrd="1" destOrd="0" presId="urn:microsoft.com/office/officeart/2005/8/layout/hierarchy3"/>
    <dgm:cxn modelId="{0DDA5FA5-F70E-4B49-9D0E-F07C732CD9A7}" type="presParOf" srcId="{248554E9-9A95-4FB6-AA72-AD1A1B6D0083}" destId="{00829CD6-7A6B-4D36-8A59-80EFA09BB6BD}" srcOrd="0" destOrd="0" presId="urn:microsoft.com/office/officeart/2005/8/layout/hierarchy3"/>
    <dgm:cxn modelId="{86936B54-B34F-4E15-B061-404FFC17E396}" type="presParOf" srcId="{00829CD6-7A6B-4D36-8A59-80EFA09BB6BD}" destId="{C5289DE6-8F5D-4BE0-B8B4-45038B00326A}" srcOrd="0" destOrd="0" presId="urn:microsoft.com/office/officeart/2005/8/layout/hierarchy3"/>
    <dgm:cxn modelId="{135064B9-DDD3-4957-9C29-8AD00C21394F}" type="presParOf" srcId="{C5289DE6-8F5D-4BE0-B8B4-45038B00326A}" destId="{150172E9-B074-4CD4-A75F-35DCDE36E494}" srcOrd="0" destOrd="0" presId="urn:microsoft.com/office/officeart/2005/8/layout/hierarchy3"/>
    <dgm:cxn modelId="{7B10B2C0-6F13-4A62-8A04-F4B220915A06}" type="presParOf" srcId="{C5289DE6-8F5D-4BE0-B8B4-45038B00326A}" destId="{17F6FC3A-74D6-4F33-92D4-3965F3E0B800}" srcOrd="1" destOrd="0" presId="urn:microsoft.com/office/officeart/2005/8/layout/hierarchy3"/>
    <dgm:cxn modelId="{DBBCA03B-5DFE-4D1E-A378-3659522CC025}" type="presParOf" srcId="{00829CD6-7A6B-4D36-8A59-80EFA09BB6BD}" destId="{99AA068E-AFBD-42D9-B988-5F39EDD482E9}" srcOrd="1" destOrd="0" presId="urn:microsoft.com/office/officeart/2005/8/layout/hierarchy3"/>
    <dgm:cxn modelId="{2D074013-EC57-4B8F-AE4F-D4F82FF37652}" type="presParOf" srcId="{99AA068E-AFBD-42D9-B988-5F39EDD482E9}" destId="{553FA559-21E1-43D4-8E04-305950AE2FE9}" srcOrd="0" destOrd="0" presId="urn:microsoft.com/office/officeart/2005/8/layout/hierarchy3"/>
    <dgm:cxn modelId="{85E45788-A424-4C79-B6CB-CE389D12F742}" type="presParOf" srcId="{99AA068E-AFBD-42D9-B988-5F39EDD482E9}" destId="{64F299F6-2D69-442E-82A7-DE9C7623DD30}" srcOrd="1" destOrd="0" presId="urn:microsoft.com/office/officeart/2005/8/layout/hierarchy3"/>
    <dgm:cxn modelId="{727AB813-BFE3-408D-B815-F591F57DFAFF}" type="presParOf" srcId="{99AA068E-AFBD-42D9-B988-5F39EDD482E9}" destId="{A82D0B59-7968-4B5C-8DE1-C1AB4B572D1C}" srcOrd="2" destOrd="0" presId="urn:microsoft.com/office/officeart/2005/8/layout/hierarchy3"/>
    <dgm:cxn modelId="{E51A8C11-262E-438A-A448-A711EDE3E612}" type="presParOf" srcId="{99AA068E-AFBD-42D9-B988-5F39EDD482E9}" destId="{9D2E1A53-A4C0-496E-9BF5-337EC5640620}" srcOrd="3" destOrd="0" presId="urn:microsoft.com/office/officeart/2005/8/layout/hierarchy3"/>
    <dgm:cxn modelId="{6F566065-61DB-460F-ACC2-D130CA042680}" type="presParOf" srcId="{99AA068E-AFBD-42D9-B988-5F39EDD482E9}" destId="{1F30700E-78EB-41C2-AD0C-1416A37A4BE8}" srcOrd="4" destOrd="0" presId="urn:microsoft.com/office/officeart/2005/8/layout/hierarchy3"/>
    <dgm:cxn modelId="{DAD77D9D-1008-4421-AF6B-49FBE2E65399}" type="presParOf" srcId="{99AA068E-AFBD-42D9-B988-5F39EDD482E9}" destId="{F83831D1-C62A-4151-98CF-E5707CED05FD}" srcOrd="5" destOrd="0" presId="urn:microsoft.com/office/officeart/2005/8/layout/hierarchy3"/>
    <dgm:cxn modelId="{282F9F12-8A3E-4808-AA66-72669BCEA2F3}" type="presParOf" srcId="{248554E9-9A95-4FB6-AA72-AD1A1B6D0083}" destId="{88744964-27A1-47EE-8305-2356740E9A76}" srcOrd="1" destOrd="0" presId="urn:microsoft.com/office/officeart/2005/8/layout/hierarchy3"/>
    <dgm:cxn modelId="{0D1950EC-10EA-4FFF-93F4-1CB0985A2B34}" type="presParOf" srcId="{88744964-27A1-47EE-8305-2356740E9A76}" destId="{6DCE85E6-8F0E-464D-B1F1-474BD13403A7}" srcOrd="0" destOrd="0" presId="urn:microsoft.com/office/officeart/2005/8/layout/hierarchy3"/>
    <dgm:cxn modelId="{9CF57D02-271C-4FFD-ADC5-116D2BC0CAAA}" type="presParOf" srcId="{6DCE85E6-8F0E-464D-B1F1-474BD13403A7}" destId="{E292E89B-5ABA-461D-BDB5-FBB586ED55F7}" srcOrd="0" destOrd="0" presId="urn:microsoft.com/office/officeart/2005/8/layout/hierarchy3"/>
    <dgm:cxn modelId="{89932D16-A1C6-4B76-B62D-B488EB41C1D4}" type="presParOf" srcId="{6DCE85E6-8F0E-464D-B1F1-474BD13403A7}" destId="{129A42A5-30F9-4F79-93D0-697D3B21BD0F}" srcOrd="1" destOrd="0" presId="urn:microsoft.com/office/officeart/2005/8/layout/hierarchy3"/>
    <dgm:cxn modelId="{F19B5BB0-87A7-4B42-88AD-275A3BEFDE02}" type="presParOf" srcId="{88744964-27A1-47EE-8305-2356740E9A76}" destId="{2DCCDFA8-B8EB-4BDE-BAA2-17D334F8D1F7}" srcOrd="1" destOrd="0" presId="urn:microsoft.com/office/officeart/2005/8/layout/hierarchy3"/>
    <dgm:cxn modelId="{E48B1926-A685-4D9F-A42F-9A5750EDE5F7}" type="presParOf" srcId="{2DCCDFA8-B8EB-4BDE-BAA2-17D334F8D1F7}" destId="{5A65B051-D1F5-49A2-B776-BE5C77C5634F}" srcOrd="0" destOrd="0" presId="urn:microsoft.com/office/officeart/2005/8/layout/hierarchy3"/>
    <dgm:cxn modelId="{B41D82D9-2CD9-4105-9ED4-A11D07F79A84}" type="presParOf" srcId="{2DCCDFA8-B8EB-4BDE-BAA2-17D334F8D1F7}" destId="{F86B5580-A6A2-4BA4-9A12-87275D28CD83}" srcOrd="1" destOrd="0" presId="urn:microsoft.com/office/officeart/2005/8/layout/hierarchy3"/>
    <dgm:cxn modelId="{704DC9F5-2393-4239-B005-C00283630BB4}" type="presParOf" srcId="{2DCCDFA8-B8EB-4BDE-BAA2-17D334F8D1F7}" destId="{2AE5AAD3-697F-41C9-8ED0-A7A943C738F8}" srcOrd="2" destOrd="0" presId="urn:microsoft.com/office/officeart/2005/8/layout/hierarchy3"/>
    <dgm:cxn modelId="{2EE841E3-0F19-4161-95F6-2FA2BDAE3BC3}" type="presParOf" srcId="{2DCCDFA8-B8EB-4BDE-BAA2-17D334F8D1F7}" destId="{9B7CD016-F7CD-4196-A386-01C8D9812022}" srcOrd="3" destOrd="0" presId="urn:microsoft.com/office/officeart/2005/8/layout/hierarchy3"/>
    <dgm:cxn modelId="{6DD0457A-E768-40CE-8F9B-BFC8BC26CAF6}" type="presParOf" srcId="{248554E9-9A95-4FB6-AA72-AD1A1B6D0083}" destId="{28096033-0E96-4B5F-80A9-5A6B04B2BD7D}" srcOrd="2" destOrd="0" presId="urn:microsoft.com/office/officeart/2005/8/layout/hierarchy3"/>
    <dgm:cxn modelId="{085078BC-2D92-4B07-9E40-94440E5778DF}" type="presParOf" srcId="{28096033-0E96-4B5F-80A9-5A6B04B2BD7D}" destId="{D080C476-4124-44D3-A759-70CDE9FE0FB4}" srcOrd="0" destOrd="0" presId="urn:microsoft.com/office/officeart/2005/8/layout/hierarchy3"/>
    <dgm:cxn modelId="{EC4FA180-9FE3-4C03-9263-D329B404CEF7}" type="presParOf" srcId="{D080C476-4124-44D3-A759-70CDE9FE0FB4}" destId="{1A9109D4-050E-4AF8-A10E-0716B15C3930}" srcOrd="0" destOrd="0" presId="urn:microsoft.com/office/officeart/2005/8/layout/hierarchy3"/>
    <dgm:cxn modelId="{6FFD1DBC-02CF-4FC1-8937-9667CD23D97D}" type="presParOf" srcId="{D080C476-4124-44D3-A759-70CDE9FE0FB4}" destId="{0753724F-1C4C-416B-8A03-0143D9007F57}" srcOrd="1" destOrd="0" presId="urn:microsoft.com/office/officeart/2005/8/layout/hierarchy3"/>
    <dgm:cxn modelId="{19A3F77E-2FBB-497F-ACCF-484607CE5ADD}" type="presParOf" srcId="{28096033-0E96-4B5F-80A9-5A6B04B2BD7D}" destId="{864190A6-EA39-479E-8677-5816B015B97F}" srcOrd="1" destOrd="0" presId="urn:microsoft.com/office/officeart/2005/8/layout/hierarchy3"/>
    <dgm:cxn modelId="{99D4F1B5-239C-4555-8D0B-9E3C9B1AAC26}" type="presParOf" srcId="{864190A6-EA39-479E-8677-5816B015B97F}" destId="{61CB1215-72FD-455A-BC41-E4C2FD065C94}" srcOrd="0" destOrd="0" presId="urn:microsoft.com/office/officeart/2005/8/layout/hierarchy3"/>
    <dgm:cxn modelId="{1C3D40E5-44DF-4BF5-B366-9E4C3BED569D}" type="presParOf" srcId="{864190A6-EA39-479E-8677-5816B015B97F}" destId="{EAE48CC8-A6A3-452C-AC14-544F54B13D71}" srcOrd="1" destOrd="0" presId="urn:microsoft.com/office/officeart/2005/8/layout/hierarchy3"/>
    <dgm:cxn modelId="{3068ED6D-635F-4E67-AB54-516EB00D8F3C}" type="presParOf" srcId="{248554E9-9A95-4FB6-AA72-AD1A1B6D0083}" destId="{64CEA639-2637-401D-830F-101933962F5D}" srcOrd="3" destOrd="0" presId="urn:microsoft.com/office/officeart/2005/8/layout/hierarchy3"/>
    <dgm:cxn modelId="{E91E4F77-3AFD-45BD-B319-57411E2C8347}" type="presParOf" srcId="{64CEA639-2637-401D-830F-101933962F5D}" destId="{F75F7A15-20A5-4B67-9079-E1A32A59F9CD}" srcOrd="0" destOrd="0" presId="urn:microsoft.com/office/officeart/2005/8/layout/hierarchy3"/>
    <dgm:cxn modelId="{8E4E750B-807F-467B-8D63-87965328FB39}" type="presParOf" srcId="{F75F7A15-20A5-4B67-9079-E1A32A59F9CD}" destId="{EC7856D0-998C-48B9-9ECE-79E28EDE521F}" srcOrd="0" destOrd="0" presId="urn:microsoft.com/office/officeart/2005/8/layout/hierarchy3"/>
    <dgm:cxn modelId="{81659E30-8960-4287-94DD-7042AC301131}" type="presParOf" srcId="{F75F7A15-20A5-4B67-9079-E1A32A59F9CD}" destId="{709AA76F-1E67-4BE1-A603-7A3847786649}" srcOrd="1" destOrd="0" presId="urn:microsoft.com/office/officeart/2005/8/layout/hierarchy3"/>
    <dgm:cxn modelId="{DA7CB891-E6B4-47C5-AAE0-A38EB2163D08}" type="presParOf" srcId="{64CEA639-2637-401D-830F-101933962F5D}" destId="{CDC0B5CC-C0D2-4516-B872-4C19E4E57165}" srcOrd="1" destOrd="0" presId="urn:microsoft.com/office/officeart/2005/8/layout/hierarchy3"/>
    <dgm:cxn modelId="{D2EFD30D-3BFE-4F60-AB54-EE4292EB716F}" type="presParOf" srcId="{CDC0B5CC-C0D2-4516-B872-4C19E4E57165}" destId="{F654C0BA-7CCA-414E-8B1F-47B524F7E600}" srcOrd="0" destOrd="0" presId="urn:microsoft.com/office/officeart/2005/8/layout/hierarchy3"/>
    <dgm:cxn modelId="{29CCE5ED-9D5A-46C2-A2AF-3C19A4E9FFA1}" type="presParOf" srcId="{CDC0B5CC-C0D2-4516-B872-4C19E4E57165}" destId="{1DB4312B-D476-459F-868B-AD8B9B86DA87}"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38CC0B6-634C-4059-959B-8584F8E897D5}"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ro-RO"/>
        </a:p>
      </dgm:t>
    </dgm:pt>
    <dgm:pt modelId="{39DD25A8-C004-4F47-9D97-B7023798D095}">
      <dgm:prSet phldrT="[Text]" custT="1"/>
      <dgm:spPr/>
      <dgm:t>
        <a:bodyPr/>
        <a:lstStyle/>
        <a:p>
          <a:r>
            <a:rPr lang="ro-RO" sz="1800" b="1" dirty="0">
              <a:solidFill>
                <a:schemeClr val="bg1"/>
              </a:solidFill>
            </a:rPr>
            <a:t>Profil </a:t>
          </a:r>
          <a:r>
            <a:rPr lang="ro-RO" sz="1800" b="1" dirty="0">
              <a:solidFill>
                <a:schemeClr val="accent3"/>
              </a:solidFill>
            </a:rPr>
            <a:t>RESURSE NATURALE ȘI PROTECȚIA MEDIULUI</a:t>
          </a:r>
        </a:p>
      </dgm:t>
    </dgm:pt>
    <dgm:pt modelId="{D887139E-F7F3-40CF-AA39-85AA6AE020CE}" type="parTrans" cxnId="{744DDA06-651F-4D58-A1F5-7A5A5D75F297}">
      <dgm:prSet/>
      <dgm:spPr/>
      <dgm:t>
        <a:bodyPr/>
        <a:lstStyle/>
        <a:p>
          <a:endParaRPr lang="ro-RO"/>
        </a:p>
      </dgm:t>
    </dgm:pt>
    <dgm:pt modelId="{DBFDF388-B508-43F5-83EC-0101DD4CD2AA}" type="sibTrans" cxnId="{744DDA06-651F-4D58-A1F5-7A5A5D75F297}">
      <dgm:prSet/>
      <dgm:spPr/>
      <dgm:t>
        <a:bodyPr/>
        <a:lstStyle/>
        <a:p>
          <a:endParaRPr lang="ro-RO"/>
        </a:p>
      </dgm:t>
    </dgm:pt>
    <dgm:pt modelId="{0F479F0D-FF28-49FE-A722-637E743839F6}">
      <dgm:prSet phldrT="[Text]" custT="1"/>
      <dgm:spPr/>
      <dgm:t>
        <a:bodyPr/>
        <a:lstStyle/>
        <a:p>
          <a:r>
            <a:rPr lang="ro-RO" sz="1800" b="1" dirty="0">
              <a:solidFill>
                <a:schemeClr val="tx1"/>
              </a:solidFill>
            </a:rPr>
            <a:t>Agricultură</a:t>
          </a:r>
        </a:p>
      </dgm:t>
    </dgm:pt>
    <dgm:pt modelId="{DCCF11B0-ACFD-427F-A82B-DC99436519CD}" type="parTrans" cxnId="{275CB92A-B39E-4B94-9482-3BF19FB092D7}">
      <dgm:prSet/>
      <dgm:spPr/>
      <dgm:t>
        <a:bodyPr/>
        <a:lstStyle/>
        <a:p>
          <a:endParaRPr lang="ro-RO"/>
        </a:p>
      </dgm:t>
    </dgm:pt>
    <dgm:pt modelId="{B5349D19-7483-48C9-877C-29BBBC060126}" type="sibTrans" cxnId="{275CB92A-B39E-4B94-9482-3BF19FB092D7}">
      <dgm:prSet/>
      <dgm:spPr/>
      <dgm:t>
        <a:bodyPr/>
        <a:lstStyle/>
        <a:p>
          <a:endParaRPr lang="ro-RO"/>
        </a:p>
      </dgm:t>
    </dgm:pt>
    <dgm:pt modelId="{F1518CC3-3AED-49FC-8A2A-C8E5015FD464}">
      <dgm:prSet phldrT="[Text]" custT="1"/>
      <dgm:spPr/>
      <dgm:t>
        <a:bodyPr/>
        <a:lstStyle/>
        <a:p>
          <a:r>
            <a:rPr lang="ro-RO" sz="1800" b="1" dirty="0">
              <a:solidFill>
                <a:schemeClr val="tx1"/>
              </a:solidFill>
            </a:rPr>
            <a:t>Industrie alimentară                   </a:t>
          </a:r>
        </a:p>
      </dgm:t>
    </dgm:pt>
    <dgm:pt modelId="{A27F63C4-B876-4B31-95E7-249DBC972538}" type="parTrans" cxnId="{6CF02220-53A3-4660-AA58-5ADA2D4C79B2}">
      <dgm:prSet/>
      <dgm:spPr/>
      <dgm:t>
        <a:bodyPr/>
        <a:lstStyle/>
        <a:p>
          <a:endParaRPr lang="ro-RO"/>
        </a:p>
      </dgm:t>
    </dgm:pt>
    <dgm:pt modelId="{8E30F2FC-57B0-4A73-9205-30C6D4B87069}" type="sibTrans" cxnId="{6CF02220-53A3-4660-AA58-5ADA2D4C79B2}">
      <dgm:prSet/>
      <dgm:spPr/>
      <dgm:t>
        <a:bodyPr/>
        <a:lstStyle/>
        <a:p>
          <a:endParaRPr lang="ro-RO"/>
        </a:p>
      </dgm:t>
    </dgm:pt>
    <dgm:pt modelId="{DEA351D2-FCA7-4D8A-B2AB-BED06E9EEF77}">
      <dgm:prSet phldrT="[Text]" custT="1"/>
      <dgm:spPr/>
      <dgm:t>
        <a:bodyPr/>
        <a:lstStyle/>
        <a:p>
          <a:r>
            <a:rPr lang="ro-RO" sz="1800" b="1" dirty="0">
              <a:solidFill>
                <a:schemeClr val="bg1"/>
              </a:solidFill>
            </a:rPr>
            <a:t>Profil</a:t>
          </a:r>
          <a:r>
            <a:rPr lang="ro-RO" sz="1800" b="1" dirty="0">
              <a:solidFill>
                <a:schemeClr val="tx1"/>
              </a:solidFill>
            </a:rPr>
            <a:t> </a:t>
          </a:r>
          <a:r>
            <a:rPr lang="ro-RO" sz="1800" b="1" dirty="0">
              <a:solidFill>
                <a:schemeClr val="accent3"/>
              </a:solidFill>
            </a:rPr>
            <a:t>SERVICII</a:t>
          </a:r>
        </a:p>
      </dgm:t>
    </dgm:pt>
    <dgm:pt modelId="{45E858F4-2900-4863-A943-F89893B48D35}" type="parTrans" cxnId="{E2FB569D-4024-4412-9F5E-8F6698664E52}">
      <dgm:prSet/>
      <dgm:spPr/>
      <dgm:t>
        <a:bodyPr/>
        <a:lstStyle/>
        <a:p>
          <a:endParaRPr lang="ro-RO"/>
        </a:p>
      </dgm:t>
    </dgm:pt>
    <dgm:pt modelId="{515712C9-DBA2-46B0-A034-EDF2F3C839B7}" type="sibTrans" cxnId="{E2FB569D-4024-4412-9F5E-8F6698664E52}">
      <dgm:prSet/>
      <dgm:spPr/>
      <dgm:t>
        <a:bodyPr/>
        <a:lstStyle/>
        <a:p>
          <a:endParaRPr lang="ro-RO"/>
        </a:p>
      </dgm:t>
    </dgm:pt>
    <dgm:pt modelId="{DEFBDCA5-9CE1-49A5-BFCB-FA813566EBA3}">
      <dgm:prSet phldrT="[Text]" custT="1"/>
      <dgm:spPr/>
      <dgm:t>
        <a:bodyPr/>
        <a:lstStyle/>
        <a:p>
          <a:r>
            <a:rPr lang="ro-RO" sz="1800" b="1" dirty="0">
              <a:solidFill>
                <a:schemeClr val="tx1"/>
              </a:solidFill>
            </a:rPr>
            <a:t>Comerț</a:t>
          </a:r>
        </a:p>
      </dgm:t>
    </dgm:pt>
    <dgm:pt modelId="{412D88A2-CC97-409B-83B4-56AD50D3C157}" type="parTrans" cxnId="{F0947C02-477A-4701-8ECC-A0596AD12AD4}">
      <dgm:prSet/>
      <dgm:spPr/>
      <dgm:t>
        <a:bodyPr/>
        <a:lstStyle/>
        <a:p>
          <a:endParaRPr lang="ro-RO"/>
        </a:p>
      </dgm:t>
    </dgm:pt>
    <dgm:pt modelId="{D0FA4BD3-2A92-4D09-9A7F-80C16101F31E}" type="sibTrans" cxnId="{F0947C02-477A-4701-8ECC-A0596AD12AD4}">
      <dgm:prSet/>
      <dgm:spPr/>
      <dgm:t>
        <a:bodyPr/>
        <a:lstStyle/>
        <a:p>
          <a:endParaRPr lang="ro-RO"/>
        </a:p>
      </dgm:t>
    </dgm:pt>
    <dgm:pt modelId="{09B33C57-4D87-4995-AA53-1A5ADC2E4A32}">
      <dgm:prSet phldrT="[Text]" custT="1"/>
      <dgm:spPr/>
      <dgm:t>
        <a:bodyPr/>
        <a:lstStyle/>
        <a:p>
          <a:r>
            <a:rPr lang="ro-RO" sz="1800" b="1" dirty="0">
              <a:solidFill>
                <a:schemeClr val="tx1"/>
              </a:solidFill>
            </a:rPr>
            <a:t>Economic</a:t>
          </a:r>
        </a:p>
      </dgm:t>
    </dgm:pt>
    <dgm:pt modelId="{D8FEE5B2-86BF-485F-AF82-0156B0FE877C}" type="parTrans" cxnId="{2E8D0AE0-30E0-4F7C-B22E-E09CDB58ACDD}">
      <dgm:prSet/>
      <dgm:spPr/>
      <dgm:t>
        <a:bodyPr/>
        <a:lstStyle/>
        <a:p>
          <a:endParaRPr lang="ro-RO"/>
        </a:p>
      </dgm:t>
    </dgm:pt>
    <dgm:pt modelId="{F9449C61-2367-418C-8DAA-AEA5D451326B}" type="sibTrans" cxnId="{2E8D0AE0-30E0-4F7C-B22E-E09CDB58ACDD}">
      <dgm:prSet/>
      <dgm:spPr/>
      <dgm:t>
        <a:bodyPr/>
        <a:lstStyle/>
        <a:p>
          <a:endParaRPr lang="ro-RO"/>
        </a:p>
      </dgm:t>
    </dgm:pt>
    <dgm:pt modelId="{64937D58-9CDD-43A5-9A91-8A08183A4173}">
      <dgm:prSet phldrT="[Text]" custT="1"/>
      <dgm:spPr/>
      <dgm:t>
        <a:bodyPr/>
        <a:lstStyle/>
        <a:p>
          <a:r>
            <a:rPr lang="ro-RO" sz="1800" b="1" dirty="0">
              <a:solidFill>
                <a:schemeClr val="tx1"/>
              </a:solidFill>
            </a:rPr>
            <a:t>Protecția mediului</a:t>
          </a:r>
        </a:p>
      </dgm:t>
    </dgm:pt>
    <dgm:pt modelId="{C84B9763-DC5B-4888-AA27-A40EE29E97E2}" type="parTrans" cxnId="{ADCC5F86-8C9A-438D-9DCB-0698B331A0C0}">
      <dgm:prSet/>
      <dgm:spPr/>
      <dgm:t>
        <a:bodyPr/>
        <a:lstStyle/>
        <a:p>
          <a:endParaRPr lang="ro-RO"/>
        </a:p>
      </dgm:t>
    </dgm:pt>
    <dgm:pt modelId="{F12EBF65-444B-4B27-A1D6-AB9825AF31D0}" type="sibTrans" cxnId="{ADCC5F86-8C9A-438D-9DCB-0698B331A0C0}">
      <dgm:prSet/>
      <dgm:spPr/>
      <dgm:t>
        <a:bodyPr/>
        <a:lstStyle/>
        <a:p>
          <a:endParaRPr lang="ro-RO"/>
        </a:p>
      </dgm:t>
    </dgm:pt>
    <dgm:pt modelId="{080DBB13-45CF-421F-BC0B-E6912CFF7F61}">
      <dgm:prSet phldrT="[Text]"/>
      <dgm:spPr/>
      <dgm:t>
        <a:bodyPr/>
        <a:lstStyle/>
        <a:p>
          <a:r>
            <a:rPr lang="ro-RO" sz="1700" b="1" dirty="0">
              <a:solidFill>
                <a:schemeClr val="bg1"/>
              </a:solidFill>
            </a:rPr>
            <a:t>Profil</a:t>
          </a:r>
          <a:r>
            <a:rPr lang="ro-RO" sz="1700" b="1" dirty="0">
              <a:solidFill>
                <a:schemeClr val="tx1"/>
              </a:solidFill>
            </a:rPr>
            <a:t> </a:t>
          </a:r>
          <a:r>
            <a:rPr lang="ro-RO" sz="1700" b="1" dirty="0">
              <a:solidFill>
                <a:schemeClr val="accent3"/>
              </a:solidFill>
            </a:rPr>
            <a:t>TEHNIC</a:t>
          </a:r>
        </a:p>
      </dgm:t>
    </dgm:pt>
    <dgm:pt modelId="{FA0FCF62-471C-4068-AD8B-381BEB0C2732}" type="parTrans" cxnId="{12C48A2A-B09A-443C-A078-71BAD60E36BC}">
      <dgm:prSet/>
      <dgm:spPr/>
      <dgm:t>
        <a:bodyPr/>
        <a:lstStyle/>
        <a:p>
          <a:endParaRPr lang="ro-RO"/>
        </a:p>
      </dgm:t>
    </dgm:pt>
    <dgm:pt modelId="{A54025C9-8D21-4808-9851-48C1CCEEC41B}" type="sibTrans" cxnId="{12C48A2A-B09A-443C-A078-71BAD60E36BC}">
      <dgm:prSet/>
      <dgm:spPr/>
      <dgm:t>
        <a:bodyPr/>
        <a:lstStyle/>
        <a:p>
          <a:endParaRPr lang="ro-RO"/>
        </a:p>
      </dgm:t>
    </dgm:pt>
    <dgm:pt modelId="{7F3F131D-7AFF-4D30-90CF-E153A9C4F92E}">
      <dgm:prSet phldrT="[Text]" custT="1"/>
      <dgm:spPr/>
      <dgm:t>
        <a:bodyPr/>
        <a:lstStyle/>
        <a:p>
          <a:r>
            <a:rPr lang="ro-RO" sz="1800" b="1" dirty="0">
              <a:solidFill>
                <a:schemeClr val="tx1"/>
              </a:solidFill>
            </a:rPr>
            <a:t>Silvicultură</a:t>
          </a:r>
        </a:p>
      </dgm:t>
    </dgm:pt>
    <dgm:pt modelId="{0F455056-585C-4070-80E2-0B6C52920EA7}" type="parTrans" cxnId="{385E2AD5-4409-45C1-8020-E1910DEB7E16}">
      <dgm:prSet/>
      <dgm:spPr/>
      <dgm:t>
        <a:bodyPr/>
        <a:lstStyle/>
        <a:p>
          <a:endParaRPr lang="ro-RO"/>
        </a:p>
      </dgm:t>
    </dgm:pt>
    <dgm:pt modelId="{4E609B7B-21EC-4370-8513-AAE1AC3346B1}" type="sibTrans" cxnId="{385E2AD5-4409-45C1-8020-E1910DEB7E16}">
      <dgm:prSet/>
      <dgm:spPr/>
      <dgm:t>
        <a:bodyPr/>
        <a:lstStyle/>
        <a:p>
          <a:endParaRPr lang="ro-RO"/>
        </a:p>
      </dgm:t>
    </dgm:pt>
    <dgm:pt modelId="{6283DF37-0262-4E33-BBE3-04F1BD16C402}">
      <dgm:prSet phldrT="[Text]" custT="1"/>
      <dgm:spPr/>
      <dgm:t>
        <a:bodyPr/>
        <a:lstStyle/>
        <a:p>
          <a:r>
            <a:rPr lang="ro-RO" sz="1800" b="1" dirty="0">
              <a:solidFill>
                <a:schemeClr val="tx1"/>
              </a:solidFill>
            </a:rPr>
            <a:t>Estetica și igiena corpului omenesc</a:t>
          </a:r>
        </a:p>
      </dgm:t>
    </dgm:pt>
    <dgm:pt modelId="{38A5097B-8FC8-4EAA-9236-461A5DC6881C}" type="parTrans" cxnId="{7013F93A-AB17-4396-9C31-A7B4737BB340}">
      <dgm:prSet/>
      <dgm:spPr/>
      <dgm:t>
        <a:bodyPr/>
        <a:lstStyle/>
        <a:p>
          <a:endParaRPr lang="ro-RO"/>
        </a:p>
      </dgm:t>
    </dgm:pt>
    <dgm:pt modelId="{A747167B-0669-4375-AF6D-8326368CCAA4}" type="sibTrans" cxnId="{7013F93A-AB17-4396-9C31-A7B4737BB340}">
      <dgm:prSet/>
      <dgm:spPr/>
      <dgm:t>
        <a:bodyPr/>
        <a:lstStyle/>
        <a:p>
          <a:endParaRPr lang="ro-RO"/>
        </a:p>
      </dgm:t>
    </dgm:pt>
    <dgm:pt modelId="{B392FF86-EBDB-4E3C-839C-4F8D113813B3}">
      <dgm:prSet phldrT="[Text]" custT="1"/>
      <dgm:spPr/>
      <dgm:t>
        <a:bodyPr/>
        <a:lstStyle/>
        <a:p>
          <a:r>
            <a:rPr lang="ro-RO" sz="1800" b="1" dirty="0">
              <a:solidFill>
                <a:schemeClr val="tx1"/>
              </a:solidFill>
            </a:rPr>
            <a:t>Turism și alimentație</a:t>
          </a:r>
        </a:p>
      </dgm:t>
    </dgm:pt>
    <dgm:pt modelId="{2204C43D-D40F-4BC8-88F4-386B7BE31BFC}" type="parTrans" cxnId="{5159B0C8-BA4F-4DE7-B662-F0C866254FE8}">
      <dgm:prSet/>
      <dgm:spPr/>
      <dgm:t>
        <a:bodyPr/>
        <a:lstStyle/>
        <a:p>
          <a:endParaRPr lang="ro-RO"/>
        </a:p>
      </dgm:t>
    </dgm:pt>
    <dgm:pt modelId="{3851436E-D292-49A1-A886-6CE77E692F35}" type="sibTrans" cxnId="{5159B0C8-BA4F-4DE7-B662-F0C866254FE8}">
      <dgm:prSet/>
      <dgm:spPr/>
      <dgm:t>
        <a:bodyPr/>
        <a:lstStyle/>
        <a:p>
          <a:endParaRPr lang="ro-RO"/>
        </a:p>
      </dgm:t>
    </dgm:pt>
    <dgm:pt modelId="{E4F720E3-5F7B-4A08-87FE-F3D8679E3EB2}">
      <dgm:prSet phldrT="[Text]" custT="1"/>
      <dgm:spPr/>
      <dgm:t>
        <a:bodyPr/>
        <a:lstStyle/>
        <a:p>
          <a:r>
            <a:rPr lang="ro-RO" sz="1400" b="1" dirty="0">
              <a:solidFill>
                <a:schemeClr val="tx1"/>
              </a:solidFill>
            </a:rPr>
            <a:t>Chimie industrială                                       </a:t>
          </a:r>
          <a:r>
            <a:rPr lang="ro-RO" sz="1400" b="1" dirty="0">
              <a:solidFill>
                <a:schemeClr val="tx1"/>
              </a:solidFill>
              <a:latin typeface="Times New Roman" panose="02020603050405020304" pitchFamily="18" charset="0"/>
              <a:cs typeface="Times New Roman" panose="02020603050405020304" pitchFamily="18" charset="0"/>
            </a:rPr>
            <a:t>● </a:t>
          </a:r>
          <a:r>
            <a:rPr lang="ro-RO" sz="1400" b="1" dirty="0">
              <a:solidFill>
                <a:schemeClr val="tx1"/>
              </a:solidFill>
            </a:rPr>
            <a:t>Electric </a:t>
          </a:r>
        </a:p>
      </dgm:t>
    </dgm:pt>
    <dgm:pt modelId="{3B9C249F-185C-4DED-9937-D25315773B65}" type="sibTrans" cxnId="{07432A9A-91C1-42DB-A3D0-59EC2763547A}">
      <dgm:prSet/>
      <dgm:spPr/>
      <dgm:t>
        <a:bodyPr/>
        <a:lstStyle/>
        <a:p>
          <a:endParaRPr lang="ro-RO"/>
        </a:p>
      </dgm:t>
    </dgm:pt>
    <dgm:pt modelId="{7A8E99B4-60FC-4A6D-A097-B40ADEDF37DE}" type="parTrans" cxnId="{07432A9A-91C1-42DB-A3D0-59EC2763547A}">
      <dgm:prSet/>
      <dgm:spPr/>
      <dgm:t>
        <a:bodyPr/>
        <a:lstStyle/>
        <a:p>
          <a:endParaRPr lang="ro-RO"/>
        </a:p>
      </dgm:t>
    </dgm:pt>
    <dgm:pt modelId="{4DE26989-D6BD-4261-8409-221EB6A853D1}">
      <dgm:prSet phldrT="[Text]" custT="1"/>
      <dgm:spPr/>
      <dgm:t>
        <a:bodyPr/>
        <a:lstStyle/>
        <a:p>
          <a:r>
            <a:rPr lang="ro-RO" sz="1400" b="1" dirty="0">
              <a:solidFill>
                <a:schemeClr val="tx1"/>
              </a:solidFill>
            </a:rPr>
            <a:t>Fabricarea produselor din lemn                 </a:t>
          </a:r>
          <a:r>
            <a:rPr lang="ro-RO" sz="1400" b="1" dirty="0">
              <a:solidFill>
                <a:schemeClr val="tx1"/>
              </a:solidFill>
              <a:latin typeface="Times New Roman" panose="02020603050405020304" pitchFamily="18" charset="0"/>
              <a:cs typeface="Times New Roman" panose="02020603050405020304" pitchFamily="18" charset="0"/>
            </a:rPr>
            <a:t>●</a:t>
          </a:r>
          <a:r>
            <a:rPr lang="ro-RO" sz="1400" b="1" dirty="0">
              <a:solidFill>
                <a:schemeClr val="tx1"/>
              </a:solidFill>
            </a:rPr>
            <a:t>  Electronică automatizări </a:t>
          </a:r>
        </a:p>
      </dgm:t>
    </dgm:pt>
    <dgm:pt modelId="{E7A090C5-847E-4B30-8FB5-C6A8272B743E}" type="parTrans" cxnId="{0285FB4E-F3A9-4FBE-A4C1-8890A8D2B804}">
      <dgm:prSet/>
      <dgm:spPr/>
      <dgm:t>
        <a:bodyPr/>
        <a:lstStyle/>
        <a:p>
          <a:endParaRPr lang="ro-RO"/>
        </a:p>
      </dgm:t>
    </dgm:pt>
    <dgm:pt modelId="{3C4F0D1E-D789-45F4-8E88-9AC198B7C653}" type="sibTrans" cxnId="{0285FB4E-F3A9-4FBE-A4C1-8890A8D2B804}">
      <dgm:prSet/>
      <dgm:spPr/>
      <dgm:t>
        <a:bodyPr/>
        <a:lstStyle/>
        <a:p>
          <a:endParaRPr lang="ro-RO"/>
        </a:p>
      </dgm:t>
    </dgm:pt>
    <dgm:pt modelId="{72AD01A4-B855-4916-807C-E64E65DE4283}">
      <dgm:prSet phldrT="[Text]" custT="1"/>
      <dgm:spPr/>
      <dgm:t>
        <a:bodyPr/>
        <a:lstStyle/>
        <a:p>
          <a:r>
            <a:rPr lang="ro-RO" sz="1400" b="1" dirty="0">
              <a:solidFill>
                <a:schemeClr val="tx1"/>
              </a:solidFill>
            </a:rPr>
            <a:t>Industrie textilă </a:t>
          </a:r>
          <a:r>
            <a:rPr lang="ro-RO" sz="1400" b="1" dirty="0" err="1">
              <a:solidFill>
                <a:schemeClr val="tx1"/>
              </a:solidFill>
            </a:rPr>
            <a:t>şi</a:t>
          </a:r>
          <a:r>
            <a:rPr lang="ro-RO" sz="1400" b="1" dirty="0">
              <a:solidFill>
                <a:schemeClr val="tx1"/>
              </a:solidFill>
            </a:rPr>
            <a:t> pielărie                          </a:t>
          </a:r>
          <a:r>
            <a:rPr lang="ro-RO" sz="1400" b="1" dirty="0">
              <a:solidFill>
                <a:schemeClr val="tx1"/>
              </a:solidFill>
              <a:latin typeface="Times New Roman" panose="02020603050405020304" pitchFamily="18" charset="0"/>
              <a:cs typeface="Times New Roman" panose="02020603050405020304" pitchFamily="18" charset="0"/>
            </a:rPr>
            <a:t>●</a:t>
          </a:r>
          <a:r>
            <a:rPr lang="ro-RO" sz="1400" b="1" dirty="0">
              <a:solidFill>
                <a:schemeClr val="tx1"/>
              </a:solidFill>
            </a:rPr>
            <a:t>  Mecanică</a:t>
          </a:r>
        </a:p>
      </dgm:t>
    </dgm:pt>
    <dgm:pt modelId="{BFE2FDFC-18F7-40EB-80EE-896AFE7547E3}" type="parTrans" cxnId="{E3E336AD-5670-47AA-AF69-418FB643E368}">
      <dgm:prSet/>
      <dgm:spPr/>
      <dgm:t>
        <a:bodyPr/>
        <a:lstStyle/>
        <a:p>
          <a:endParaRPr lang="ro-RO"/>
        </a:p>
      </dgm:t>
    </dgm:pt>
    <dgm:pt modelId="{C3658C5C-4795-4FE9-955A-5B40315CF91D}" type="sibTrans" cxnId="{E3E336AD-5670-47AA-AF69-418FB643E368}">
      <dgm:prSet/>
      <dgm:spPr/>
      <dgm:t>
        <a:bodyPr/>
        <a:lstStyle/>
        <a:p>
          <a:endParaRPr lang="ro-RO"/>
        </a:p>
      </dgm:t>
    </dgm:pt>
    <dgm:pt modelId="{A6562D49-89D3-4E94-A8D6-2CDA245D887A}">
      <dgm:prSet phldrT="[Text]" custT="1"/>
      <dgm:spPr/>
      <dgm:t>
        <a:bodyPr/>
        <a:lstStyle/>
        <a:p>
          <a:r>
            <a:rPr lang="ro-RO" sz="1400" b="1" dirty="0" err="1">
              <a:solidFill>
                <a:schemeClr val="tx1"/>
              </a:solidFill>
            </a:rPr>
            <a:t>Producţie</a:t>
          </a:r>
          <a:r>
            <a:rPr lang="ro-RO" sz="1400" b="1" dirty="0">
              <a:solidFill>
                <a:schemeClr val="tx1"/>
              </a:solidFill>
            </a:rPr>
            <a:t> media</a:t>
          </a:r>
        </a:p>
      </dgm:t>
    </dgm:pt>
    <dgm:pt modelId="{015CB9F3-1742-46D8-A272-F25933217552}" type="parTrans" cxnId="{3627D089-1AAC-4C24-A8E1-3AA93B33C31B}">
      <dgm:prSet/>
      <dgm:spPr/>
      <dgm:t>
        <a:bodyPr/>
        <a:lstStyle/>
        <a:p>
          <a:endParaRPr lang="ro-RO"/>
        </a:p>
      </dgm:t>
    </dgm:pt>
    <dgm:pt modelId="{5B57B994-457D-49DD-B7FB-0A6E58245B16}" type="sibTrans" cxnId="{3627D089-1AAC-4C24-A8E1-3AA93B33C31B}">
      <dgm:prSet/>
      <dgm:spPr/>
      <dgm:t>
        <a:bodyPr/>
        <a:lstStyle/>
        <a:p>
          <a:endParaRPr lang="ro-RO"/>
        </a:p>
      </dgm:t>
    </dgm:pt>
    <dgm:pt modelId="{4164B1E1-857A-465F-84F0-DA8A78B5834A}">
      <dgm:prSet phldrT="[Text]" custT="1"/>
      <dgm:spPr/>
      <dgm:t>
        <a:bodyPr/>
        <a:lstStyle/>
        <a:p>
          <a:r>
            <a:rPr lang="ro-RO" sz="1400" b="1" dirty="0" err="1">
              <a:solidFill>
                <a:schemeClr val="tx1"/>
              </a:solidFill>
            </a:rPr>
            <a:t>Construcţii</a:t>
          </a:r>
          <a:r>
            <a:rPr lang="ro-RO" sz="1400" b="1" dirty="0">
              <a:solidFill>
                <a:schemeClr val="tx1"/>
              </a:solidFill>
            </a:rPr>
            <a:t>, </a:t>
          </a:r>
          <a:r>
            <a:rPr lang="ro-RO" sz="1400" b="1" dirty="0" err="1">
              <a:solidFill>
                <a:schemeClr val="tx1"/>
              </a:solidFill>
            </a:rPr>
            <a:t>instalaţii</a:t>
          </a:r>
          <a:r>
            <a:rPr lang="ro-RO" sz="1400" b="1" dirty="0">
              <a:solidFill>
                <a:schemeClr val="tx1"/>
              </a:solidFill>
            </a:rPr>
            <a:t> </a:t>
          </a:r>
          <a:r>
            <a:rPr lang="ro-RO" sz="1400" b="1" dirty="0" err="1">
              <a:solidFill>
                <a:schemeClr val="tx1"/>
              </a:solidFill>
            </a:rPr>
            <a:t>şi</a:t>
          </a:r>
          <a:r>
            <a:rPr lang="ro-RO" sz="1400" b="1" dirty="0">
              <a:solidFill>
                <a:schemeClr val="tx1"/>
              </a:solidFill>
            </a:rPr>
            <a:t> lucrări publice     </a:t>
          </a:r>
          <a:r>
            <a:rPr lang="ro-RO" sz="1400" b="1" dirty="0">
              <a:solidFill>
                <a:schemeClr val="tx1"/>
              </a:solidFill>
              <a:latin typeface="Times New Roman" panose="02020603050405020304" pitchFamily="18" charset="0"/>
              <a:cs typeface="Times New Roman" panose="02020603050405020304" pitchFamily="18" charset="0"/>
            </a:rPr>
            <a:t>●</a:t>
          </a:r>
          <a:r>
            <a:rPr lang="ro-RO" sz="1400" b="1" dirty="0">
              <a:solidFill>
                <a:schemeClr val="tx1"/>
              </a:solidFill>
            </a:rPr>
            <a:t>  Electromecanică</a:t>
          </a:r>
        </a:p>
      </dgm:t>
    </dgm:pt>
    <dgm:pt modelId="{E011087A-BD87-49C9-93B8-47C04AFCC724}" type="parTrans" cxnId="{798531C7-B700-40B9-ACEA-2374AF94DF21}">
      <dgm:prSet/>
      <dgm:spPr/>
      <dgm:t>
        <a:bodyPr/>
        <a:lstStyle/>
        <a:p>
          <a:endParaRPr lang="ro-RO"/>
        </a:p>
      </dgm:t>
    </dgm:pt>
    <dgm:pt modelId="{16A438E8-CCFF-4855-AB51-58D32A2C9F79}" type="sibTrans" cxnId="{798531C7-B700-40B9-ACEA-2374AF94DF21}">
      <dgm:prSet/>
      <dgm:spPr/>
      <dgm:t>
        <a:bodyPr/>
        <a:lstStyle/>
        <a:p>
          <a:endParaRPr lang="ro-RO"/>
        </a:p>
      </dgm:t>
    </dgm:pt>
    <dgm:pt modelId="{007A45D6-428D-4DF0-82A6-CD8B29542B51}" type="pres">
      <dgm:prSet presAssocID="{B38CC0B6-634C-4059-959B-8584F8E897D5}" presName="linear" presStyleCnt="0">
        <dgm:presLayoutVars>
          <dgm:dir/>
          <dgm:resizeHandles val="exact"/>
        </dgm:presLayoutVars>
      </dgm:prSet>
      <dgm:spPr/>
    </dgm:pt>
    <dgm:pt modelId="{A64AAAD5-9683-480D-A8BC-25D77B80A2A1}" type="pres">
      <dgm:prSet presAssocID="{39DD25A8-C004-4F47-9D97-B7023798D095}" presName="comp" presStyleCnt="0"/>
      <dgm:spPr/>
    </dgm:pt>
    <dgm:pt modelId="{5A606486-BD0A-480F-AEBE-35B4A1E868E6}" type="pres">
      <dgm:prSet presAssocID="{39DD25A8-C004-4F47-9D97-B7023798D095}" presName="box" presStyleLbl="node1" presStyleIdx="0" presStyleCnt="3"/>
      <dgm:spPr/>
    </dgm:pt>
    <dgm:pt modelId="{7FD301FF-1914-4BBF-ADFD-BE583207F89D}" type="pres">
      <dgm:prSet presAssocID="{39DD25A8-C004-4F47-9D97-B7023798D095}"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dgm:spPr>
    </dgm:pt>
    <dgm:pt modelId="{88F5433E-4325-44EC-A60D-B4269CA63CA6}" type="pres">
      <dgm:prSet presAssocID="{39DD25A8-C004-4F47-9D97-B7023798D095}" presName="text" presStyleLbl="node1" presStyleIdx="0" presStyleCnt="3">
        <dgm:presLayoutVars>
          <dgm:bulletEnabled val="1"/>
        </dgm:presLayoutVars>
      </dgm:prSet>
      <dgm:spPr/>
    </dgm:pt>
    <dgm:pt modelId="{21FE490B-2AD3-4AF4-9396-92F48E130C68}" type="pres">
      <dgm:prSet presAssocID="{DBFDF388-B508-43F5-83EC-0101DD4CD2AA}" presName="spacer" presStyleCnt="0"/>
      <dgm:spPr/>
    </dgm:pt>
    <dgm:pt modelId="{1BE0F901-A408-44DD-BE79-ABC22AC922C0}" type="pres">
      <dgm:prSet presAssocID="{DEA351D2-FCA7-4D8A-B2AB-BED06E9EEF77}" presName="comp" presStyleCnt="0"/>
      <dgm:spPr/>
    </dgm:pt>
    <dgm:pt modelId="{1D5E02C9-EEB1-4A51-9160-5854BB95074A}" type="pres">
      <dgm:prSet presAssocID="{DEA351D2-FCA7-4D8A-B2AB-BED06E9EEF77}" presName="box" presStyleLbl="node1" presStyleIdx="1" presStyleCnt="3" custLinFactNeighborX="0" custLinFactNeighborY="0"/>
      <dgm:spPr/>
    </dgm:pt>
    <dgm:pt modelId="{87AE35F6-6081-4F38-B672-55E2D596AB7A}" type="pres">
      <dgm:prSet presAssocID="{DEA351D2-FCA7-4D8A-B2AB-BED06E9EEF77}" presName="img" presStyleLbl="fgImgPlace1" presStyleIdx="1" presStyleCnt="3"/>
      <dgm:spPr>
        <a:blipFill rotWithShape="1">
          <a:blip xmlns:r="http://schemas.openxmlformats.org/officeDocument/2006/relationships" r:embed="rId2"/>
          <a:srcRect/>
          <a:stretch>
            <a:fillRect t="-5000" b="-5000"/>
          </a:stretch>
        </a:blipFill>
      </dgm:spPr>
    </dgm:pt>
    <dgm:pt modelId="{DF773AC9-FE75-44A0-B30F-96CDFAD54CE1}" type="pres">
      <dgm:prSet presAssocID="{DEA351D2-FCA7-4D8A-B2AB-BED06E9EEF77}" presName="text" presStyleLbl="node1" presStyleIdx="1" presStyleCnt="3">
        <dgm:presLayoutVars>
          <dgm:bulletEnabled val="1"/>
        </dgm:presLayoutVars>
      </dgm:prSet>
      <dgm:spPr/>
    </dgm:pt>
    <dgm:pt modelId="{38D99ECA-620B-42D9-BA91-93A3158D7503}" type="pres">
      <dgm:prSet presAssocID="{515712C9-DBA2-46B0-A034-EDF2F3C839B7}" presName="spacer" presStyleCnt="0"/>
      <dgm:spPr/>
    </dgm:pt>
    <dgm:pt modelId="{452E4A3F-39B2-4264-993E-DA7E380954DD}" type="pres">
      <dgm:prSet presAssocID="{080DBB13-45CF-421F-BC0B-E6912CFF7F61}" presName="comp" presStyleCnt="0"/>
      <dgm:spPr/>
    </dgm:pt>
    <dgm:pt modelId="{9B3EA2AF-64B1-4623-AD16-74AC2187EDBD}" type="pres">
      <dgm:prSet presAssocID="{080DBB13-45CF-421F-BC0B-E6912CFF7F61}" presName="box" presStyleLbl="node1" presStyleIdx="2" presStyleCnt="3"/>
      <dgm:spPr/>
    </dgm:pt>
    <dgm:pt modelId="{86E09E07-1042-49C6-91BE-EBCE410D5D2E}" type="pres">
      <dgm:prSet presAssocID="{080DBB13-45CF-421F-BC0B-E6912CFF7F61}"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l="-6000" r="-6000"/>
          </a:stretch>
        </a:blipFill>
      </dgm:spPr>
    </dgm:pt>
    <dgm:pt modelId="{92F020CA-63A2-4435-9122-5F768B7A7A12}" type="pres">
      <dgm:prSet presAssocID="{080DBB13-45CF-421F-BC0B-E6912CFF7F61}" presName="text" presStyleLbl="node1" presStyleIdx="2" presStyleCnt="3">
        <dgm:presLayoutVars>
          <dgm:bulletEnabled val="1"/>
        </dgm:presLayoutVars>
      </dgm:prSet>
      <dgm:spPr/>
    </dgm:pt>
  </dgm:ptLst>
  <dgm:cxnLst>
    <dgm:cxn modelId="{F0947C02-477A-4701-8ECC-A0596AD12AD4}" srcId="{DEA351D2-FCA7-4D8A-B2AB-BED06E9EEF77}" destId="{DEFBDCA5-9CE1-49A5-BFCB-FA813566EBA3}" srcOrd="0" destOrd="0" parTransId="{412D88A2-CC97-409B-83B4-56AD50D3C157}" sibTransId="{D0FA4BD3-2A92-4D09-9A7F-80C16101F31E}"/>
    <dgm:cxn modelId="{744DDA06-651F-4D58-A1F5-7A5A5D75F297}" srcId="{B38CC0B6-634C-4059-959B-8584F8E897D5}" destId="{39DD25A8-C004-4F47-9D97-B7023798D095}" srcOrd="0" destOrd="0" parTransId="{D887139E-F7F3-40CF-AA39-85AA6AE020CE}" sibTransId="{DBFDF388-B508-43F5-83EC-0101DD4CD2AA}"/>
    <dgm:cxn modelId="{41207112-D3FD-4BCE-9C00-9740BF23DFDE}" type="presOf" srcId="{72AD01A4-B855-4916-807C-E64E65DE4283}" destId="{92F020CA-63A2-4435-9122-5F768B7A7A12}" srcOrd="1" destOrd="4" presId="urn:microsoft.com/office/officeart/2005/8/layout/vList4"/>
    <dgm:cxn modelId="{68D73B1F-BDA0-4BE9-9193-F5465C02EA59}" type="presOf" srcId="{DEA351D2-FCA7-4D8A-B2AB-BED06E9EEF77}" destId="{1D5E02C9-EEB1-4A51-9160-5854BB95074A}" srcOrd="0" destOrd="0" presId="urn:microsoft.com/office/officeart/2005/8/layout/vList4"/>
    <dgm:cxn modelId="{6CF02220-53A3-4660-AA58-5ADA2D4C79B2}" srcId="{39DD25A8-C004-4F47-9D97-B7023798D095}" destId="{F1518CC3-3AED-49FC-8A2A-C8E5015FD464}" srcOrd="1" destOrd="0" parTransId="{A27F63C4-B876-4B31-95E7-249DBC972538}" sibTransId="{8E30F2FC-57B0-4A73-9205-30C6D4B87069}"/>
    <dgm:cxn modelId="{D398E023-D58C-4035-986D-ED0FA3F8528F}" type="presOf" srcId="{B392FF86-EBDB-4E3C-839C-4F8D113813B3}" destId="{DF773AC9-FE75-44A0-B30F-96CDFAD54CE1}" srcOrd="1" destOrd="4" presId="urn:microsoft.com/office/officeart/2005/8/layout/vList4"/>
    <dgm:cxn modelId="{96058225-85FD-4FAB-8CFB-74DF5A9F71CE}" type="presOf" srcId="{DEFBDCA5-9CE1-49A5-BFCB-FA813566EBA3}" destId="{1D5E02C9-EEB1-4A51-9160-5854BB95074A}" srcOrd="0" destOrd="1" presId="urn:microsoft.com/office/officeart/2005/8/layout/vList4"/>
    <dgm:cxn modelId="{4B528127-530E-498B-A83C-2B8AB478DCEA}" type="presOf" srcId="{DEFBDCA5-9CE1-49A5-BFCB-FA813566EBA3}" destId="{DF773AC9-FE75-44A0-B30F-96CDFAD54CE1}" srcOrd="1" destOrd="1" presId="urn:microsoft.com/office/officeart/2005/8/layout/vList4"/>
    <dgm:cxn modelId="{12C48A2A-B09A-443C-A078-71BAD60E36BC}" srcId="{B38CC0B6-634C-4059-959B-8584F8E897D5}" destId="{080DBB13-45CF-421F-BC0B-E6912CFF7F61}" srcOrd="2" destOrd="0" parTransId="{FA0FCF62-471C-4068-AD8B-381BEB0C2732}" sibTransId="{A54025C9-8D21-4808-9851-48C1CCEEC41B}"/>
    <dgm:cxn modelId="{275CB92A-B39E-4B94-9482-3BF19FB092D7}" srcId="{39DD25A8-C004-4F47-9D97-B7023798D095}" destId="{0F479F0D-FF28-49FE-A722-637E743839F6}" srcOrd="0" destOrd="0" parTransId="{DCCF11B0-ACFD-427F-A82B-DC99436519CD}" sibTransId="{B5349D19-7483-48C9-877C-29BBBC060126}"/>
    <dgm:cxn modelId="{650A272D-90B1-472F-BF3E-29DA174EBAD9}" type="presOf" srcId="{4DE26989-D6BD-4261-8409-221EB6A853D1}" destId="{92F020CA-63A2-4435-9122-5F768B7A7A12}" srcOrd="1" destOrd="3" presId="urn:microsoft.com/office/officeart/2005/8/layout/vList4"/>
    <dgm:cxn modelId="{08B2342E-1C12-4246-A684-84493113F1FA}" type="presOf" srcId="{09B33C57-4D87-4995-AA53-1A5ADC2E4A32}" destId="{DF773AC9-FE75-44A0-B30F-96CDFAD54CE1}" srcOrd="1" destOrd="2" presId="urn:microsoft.com/office/officeart/2005/8/layout/vList4"/>
    <dgm:cxn modelId="{E571732E-7ECD-4C65-A58D-8C49E57D3E85}" type="presOf" srcId="{B392FF86-EBDB-4E3C-839C-4F8D113813B3}" destId="{1D5E02C9-EEB1-4A51-9160-5854BB95074A}" srcOrd="0" destOrd="4" presId="urn:microsoft.com/office/officeart/2005/8/layout/vList4"/>
    <dgm:cxn modelId="{8203AC30-FDE1-4B67-B7B7-B94C802BE24D}" type="presOf" srcId="{A6562D49-89D3-4E94-A8D6-2CDA245D887A}" destId="{9B3EA2AF-64B1-4623-AD16-74AC2187EDBD}" srcOrd="0" destOrd="5" presId="urn:microsoft.com/office/officeart/2005/8/layout/vList4"/>
    <dgm:cxn modelId="{8919D232-4E96-4736-9A5A-3F0C92E6FA98}" type="presOf" srcId="{72AD01A4-B855-4916-807C-E64E65DE4283}" destId="{9B3EA2AF-64B1-4623-AD16-74AC2187EDBD}" srcOrd="0" destOrd="4" presId="urn:microsoft.com/office/officeart/2005/8/layout/vList4"/>
    <dgm:cxn modelId="{A0107333-FFD1-42B1-95A8-7736355533E0}" type="presOf" srcId="{6283DF37-0262-4E33-BBE3-04F1BD16C402}" destId="{1D5E02C9-EEB1-4A51-9160-5854BB95074A}" srcOrd="0" destOrd="3" presId="urn:microsoft.com/office/officeart/2005/8/layout/vList4"/>
    <dgm:cxn modelId="{07B60E34-F229-4ABF-8AB4-E0D007699C56}" type="presOf" srcId="{4164B1E1-857A-465F-84F0-DA8A78B5834A}" destId="{9B3EA2AF-64B1-4623-AD16-74AC2187EDBD}" srcOrd="0" destOrd="2" presId="urn:microsoft.com/office/officeart/2005/8/layout/vList4"/>
    <dgm:cxn modelId="{7013F93A-AB17-4396-9C31-A7B4737BB340}" srcId="{DEA351D2-FCA7-4D8A-B2AB-BED06E9EEF77}" destId="{6283DF37-0262-4E33-BBE3-04F1BD16C402}" srcOrd="2" destOrd="0" parTransId="{38A5097B-8FC8-4EAA-9236-461A5DC6881C}" sibTransId="{A747167B-0669-4375-AF6D-8326368CCAA4}"/>
    <dgm:cxn modelId="{7C3BA341-C90E-49EF-81A0-FC35BEE860E6}" type="presOf" srcId="{F1518CC3-3AED-49FC-8A2A-C8E5015FD464}" destId="{88F5433E-4325-44EC-A60D-B4269CA63CA6}" srcOrd="1" destOrd="2" presId="urn:microsoft.com/office/officeart/2005/8/layout/vList4"/>
    <dgm:cxn modelId="{7AEB1A63-CD49-4BA9-8A9E-CF3381E1D125}" type="presOf" srcId="{4164B1E1-857A-465F-84F0-DA8A78B5834A}" destId="{92F020CA-63A2-4435-9122-5F768B7A7A12}" srcOrd="1" destOrd="2" presId="urn:microsoft.com/office/officeart/2005/8/layout/vList4"/>
    <dgm:cxn modelId="{2BBDFD69-BB05-4692-BDEC-C8A5D93709A3}" type="presOf" srcId="{B38CC0B6-634C-4059-959B-8584F8E897D5}" destId="{007A45D6-428D-4DF0-82A6-CD8B29542B51}" srcOrd="0" destOrd="0" presId="urn:microsoft.com/office/officeart/2005/8/layout/vList4"/>
    <dgm:cxn modelId="{380F7A4A-988B-4123-835B-734B3DBBED3E}" type="presOf" srcId="{A6562D49-89D3-4E94-A8D6-2CDA245D887A}" destId="{92F020CA-63A2-4435-9122-5F768B7A7A12}" srcOrd="1" destOrd="5" presId="urn:microsoft.com/office/officeart/2005/8/layout/vList4"/>
    <dgm:cxn modelId="{F1E39B6B-3AFB-4592-B32B-E2DBD915D010}" type="presOf" srcId="{64937D58-9CDD-43A5-9A91-8A08183A4173}" destId="{88F5433E-4325-44EC-A60D-B4269CA63CA6}" srcOrd="1" destOrd="3" presId="urn:microsoft.com/office/officeart/2005/8/layout/vList4"/>
    <dgm:cxn modelId="{0285FB4E-F3A9-4FBE-A4C1-8890A8D2B804}" srcId="{080DBB13-45CF-421F-BC0B-E6912CFF7F61}" destId="{4DE26989-D6BD-4261-8409-221EB6A853D1}" srcOrd="2" destOrd="0" parTransId="{E7A090C5-847E-4B30-8FB5-C6A8272B743E}" sibTransId="{3C4F0D1E-D789-45F4-8E88-9AC198B7C653}"/>
    <dgm:cxn modelId="{42671C4F-1EC0-48D9-836B-E0E5005187EA}" type="presOf" srcId="{080DBB13-45CF-421F-BC0B-E6912CFF7F61}" destId="{9B3EA2AF-64B1-4623-AD16-74AC2187EDBD}" srcOrd="0" destOrd="0" presId="urn:microsoft.com/office/officeart/2005/8/layout/vList4"/>
    <dgm:cxn modelId="{4A58017B-CEE8-4C6E-B818-9AE95FDF32FA}" type="presOf" srcId="{7F3F131D-7AFF-4D30-90CF-E153A9C4F92E}" destId="{5A606486-BD0A-480F-AEBE-35B4A1E868E6}" srcOrd="0" destOrd="4" presId="urn:microsoft.com/office/officeart/2005/8/layout/vList4"/>
    <dgm:cxn modelId="{ADCC5F86-8C9A-438D-9DCB-0698B331A0C0}" srcId="{39DD25A8-C004-4F47-9D97-B7023798D095}" destId="{64937D58-9CDD-43A5-9A91-8A08183A4173}" srcOrd="2" destOrd="0" parTransId="{C84B9763-DC5B-4888-AA27-A40EE29E97E2}" sibTransId="{F12EBF65-444B-4B27-A1D6-AB9825AF31D0}"/>
    <dgm:cxn modelId="{3627D089-1AAC-4C24-A8E1-3AA93B33C31B}" srcId="{080DBB13-45CF-421F-BC0B-E6912CFF7F61}" destId="{A6562D49-89D3-4E94-A8D6-2CDA245D887A}" srcOrd="4" destOrd="0" parTransId="{015CB9F3-1742-46D8-A272-F25933217552}" sibTransId="{5B57B994-457D-49DD-B7FB-0A6E58245B16}"/>
    <dgm:cxn modelId="{ED0C208A-4F77-49D2-9CDE-B2BC63D3A1D7}" type="presOf" srcId="{DEA351D2-FCA7-4D8A-B2AB-BED06E9EEF77}" destId="{DF773AC9-FE75-44A0-B30F-96CDFAD54CE1}" srcOrd="1" destOrd="0" presId="urn:microsoft.com/office/officeart/2005/8/layout/vList4"/>
    <dgm:cxn modelId="{49712696-4C31-417C-8948-2F1A1B0C5988}" type="presOf" srcId="{0F479F0D-FF28-49FE-A722-637E743839F6}" destId="{5A606486-BD0A-480F-AEBE-35B4A1E868E6}" srcOrd="0" destOrd="1" presId="urn:microsoft.com/office/officeart/2005/8/layout/vList4"/>
    <dgm:cxn modelId="{0E355099-FB48-4453-9D3E-1026C85E424A}" type="presOf" srcId="{080DBB13-45CF-421F-BC0B-E6912CFF7F61}" destId="{92F020CA-63A2-4435-9122-5F768B7A7A12}" srcOrd="1" destOrd="0" presId="urn:microsoft.com/office/officeart/2005/8/layout/vList4"/>
    <dgm:cxn modelId="{E037F999-752A-45C7-8AE0-C89D14A83CE3}" type="presOf" srcId="{39DD25A8-C004-4F47-9D97-B7023798D095}" destId="{5A606486-BD0A-480F-AEBE-35B4A1E868E6}" srcOrd="0" destOrd="0" presId="urn:microsoft.com/office/officeart/2005/8/layout/vList4"/>
    <dgm:cxn modelId="{07432A9A-91C1-42DB-A3D0-59EC2763547A}" srcId="{080DBB13-45CF-421F-BC0B-E6912CFF7F61}" destId="{E4F720E3-5F7B-4A08-87FE-F3D8679E3EB2}" srcOrd="0" destOrd="0" parTransId="{7A8E99B4-60FC-4A6D-A097-B40ADEDF37DE}" sibTransId="{3B9C249F-185C-4DED-9937-D25315773B65}"/>
    <dgm:cxn modelId="{EE42019C-E8CF-4E34-B67C-9CDD4ACC4F43}" type="presOf" srcId="{6283DF37-0262-4E33-BBE3-04F1BD16C402}" destId="{DF773AC9-FE75-44A0-B30F-96CDFAD54CE1}" srcOrd="1" destOrd="3" presId="urn:microsoft.com/office/officeart/2005/8/layout/vList4"/>
    <dgm:cxn modelId="{E2FB569D-4024-4412-9F5E-8F6698664E52}" srcId="{B38CC0B6-634C-4059-959B-8584F8E897D5}" destId="{DEA351D2-FCA7-4D8A-B2AB-BED06E9EEF77}" srcOrd="1" destOrd="0" parTransId="{45E858F4-2900-4863-A943-F89893B48D35}" sibTransId="{515712C9-DBA2-46B0-A034-EDF2F3C839B7}"/>
    <dgm:cxn modelId="{A68339A0-0250-4E33-991C-F203A1C30B28}" type="presOf" srcId="{0F479F0D-FF28-49FE-A722-637E743839F6}" destId="{88F5433E-4325-44EC-A60D-B4269CA63CA6}" srcOrd="1" destOrd="1" presId="urn:microsoft.com/office/officeart/2005/8/layout/vList4"/>
    <dgm:cxn modelId="{99B523A5-D019-460E-A1F1-1BCCD6F4FA58}" type="presOf" srcId="{E4F720E3-5F7B-4A08-87FE-F3D8679E3EB2}" destId="{9B3EA2AF-64B1-4623-AD16-74AC2187EDBD}" srcOrd="0" destOrd="1" presId="urn:microsoft.com/office/officeart/2005/8/layout/vList4"/>
    <dgm:cxn modelId="{467FD2A5-B9EA-4418-8B82-B044D2F31609}" type="presOf" srcId="{64937D58-9CDD-43A5-9A91-8A08183A4173}" destId="{5A606486-BD0A-480F-AEBE-35B4A1E868E6}" srcOrd="0" destOrd="3" presId="urn:microsoft.com/office/officeart/2005/8/layout/vList4"/>
    <dgm:cxn modelId="{E3E336AD-5670-47AA-AF69-418FB643E368}" srcId="{080DBB13-45CF-421F-BC0B-E6912CFF7F61}" destId="{72AD01A4-B855-4916-807C-E64E65DE4283}" srcOrd="3" destOrd="0" parTransId="{BFE2FDFC-18F7-40EB-80EE-896AFE7547E3}" sibTransId="{C3658C5C-4795-4FE9-955A-5B40315CF91D}"/>
    <dgm:cxn modelId="{7CE73BB3-C4F3-4A37-B004-6EA302DD812D}" type="presOf" srcId="{4DE26989-D6BD-4261-8409-221EB6A853D1}" destId="{9B3EA2AF-64B1-4623-AD16-74AC2187EDBD}" srcOrd="0" destOrd="3" presId="urn:microsoft.com/office/officeart/2005/8/layout/vList4"/>
    <dgm:cxn modelId="{798531C7-B700-40B9-ACEA-2374AF94DF21}" srcId="{080DBB13-45CF-421F-BC0B-E6912CFF7F61}" destId="{4164B1E1-857A-465F-84F0-DA8A78B5834A}" srcOrd="1" destOrd="0" parTransId="{E011087A-BD87-49C9-93B8-47C04AFCC724}" sibTransId="{16A438E8-CCFF-4855-AB51-58D32A2C9F79}"/>
    <dgm:cxn modelId="{5159B0C8-BA4F-4DE7-B662-F0C866254FE8}" srcId="{DEA351D2-FCA7-4D8A-B2AB-BED06E9EEF77}" destId="{B392FF86-EBDB-4E3C-839C-4F8D113813B3}" srcOrd="3" destOrd="0" parTransId="{2204C43D-D40F-4BC8-88F4-386B7BE31BFC}" sibTransId="{3851436E-D292-49A1-A886-6CE77E692F35}"/>
    <dgm:cxn modelId="{AA26B0D1-63BB-4895-B4BB-A737785ACA86}" type="presOf" srcId="{39DD25A8-C004-4F47-9D97-B7023798D095}" destId="{88F5433E-4325-44EC-A60D-B4269CA63CA6}" srcOrd="1" destOrd="0" presId="urn:microsoft.com/office/officeart/2005/8/layout/vList4"/>
    <dgm:cxn modelId="{385E2AD5-4409-45C1-8020-E1910DEB7E16}" srcId="{39DD25A8-C004-4F47-9D97-B7023798D095}" destId="{7F3F131D-7AFF-4D30-90CF-E153A9C4F92E}" srcOrd="3" destOrd="0" parTransId="{0F455056-585C-4070-80E2-0B6C52920EA7}" sibTransId="{4E609B7B-21EC-4370-8513-AAE1AC3346B1}"/>
    <dgm:cxn modelId="{2E8D0AE0-30E0-4F7C-B22E-E09CDB58ACDD}" srcId="{DEA351D2-FCA7-4D8A-B2AB-BED06E9EEF77}" destId="{09B33C57-4D87-4995-AA53-1A5ADC2E4A32}" srcOrd="1" destOrd="0" parTransId="{D8FEE5B2-86BF-485F-AF82-0156B0FE877C}" sibTransId="{F9449C61-2367-418C-8DAA-AEA5D451326B}"/>
    <dgm:cxn modelId="{8CDD36E5-E0C9-4C85-A274-AAD287809988}" type="presOf" srcId="{09B33C57-4D87-4995-AA53-1A5ADC2E4A32}" destId="{1D5E02C9-EEB1-4A51-9160-5854BB95074A}" srcOrd="0" destOrd="2" presId="urn:microsoft.com/office/officeart/2005/8/layout/vList4"/>
    <dgm:cxn modelId="{867C7CED-7AA7-4499-BF0B-DC9BFCFE02BE}" type="presOf" srcId="{F1518CC3-3AED-49FC-8A2A-C8E5015FD464}" destId="{5A606486-BD0A-480F-AEBE-35B4A1E868E6}" srcOrd="0" destOrd="2" presId="urn:microsoft.com/office/officeart/2005/8/layout/vList4"/>
    <dgm:cxn modelId="{FDA304F2-2CEC-4655-92B9-75B4C8465E10}" type="presOf" srcId="{7F3F131D-7AFF-4D30-90CF-E153A9C4F92E}" destId="{88F5433E-4325-44EC-A60D-B4269CA63CA6}" srcOrd="1" destOrd="4" presId="urn:microsoft.com/office/officeart/2005/8/layout/vList4"/>
    <dgm:cxn modelId="{4483F2FB-A233-4C53-850F-0C198ED5B072}" type="presOf" srcId="{E4F720E3-5F7B-4A08-87FE-F3D8679E3EB2}" destId="{92F020CA-63A2-4435-9122-5F768B7A7A12}" srcOrd="1" destOrd="1" presId="urn:microsoft.com/office/officeart/2005/8/layout/vList4"/>
    <dgm:cxn modelId="{ABBF67ED-D565-4059-B582-F49083CD0143}" type="presParOf" srcId="{007A45D6-428D-4DF0-82A6-CD8B29542B51}" destId="{A64AAAD5-9683-480D-A8BC-25D77B80A2A1}" srcOrd="0" destOrd="0" presId="urn:microsoft.com/office/officeart/2005/8/layout/vList4"/>
    <dgm:cxn modelId="{1D9EB6FF-FD5A-4DD8-9378-74134C8B4CBA}" type="presParOf" srcId="{A64AAAD5-9683-480D-A8BC-25D77B80A2A1}" destId="{5A606486-BD0A-480F-AEBE-35B4A1E868E6}" srcOrd="0" destOrd="0" presId="urn:microsoft.com/office/officeart/2005/8/layout/vList4"/>
    <dgm:cxn modelId="{786F38FA-44F8-48AD-B411-59D971978A56}" type="presParOf" srcId="{A64AAAD5-9683-480D-A8BC-25D77B80A2A1}" destId="{7FD301FF-1914-4BBF-ADFD-BE583207F89D}" srcOrd="1" destOrd="0" presId="urn:microsoft.com/office/officeart/2005/8/layout/vList4"/>
    <dgm:cxn modelId="{BBA723DE-49F5-486A-8590-AB8E81686D77}" type="presParOf" srcId="{A64AAAD5-9683-480D-A8BC-25D77B80A2A1}" destId="{88F5433E-4325-44EC-A60D-B4269CA63CA6}" srcOrd="2" destOrd="0" presId="urn:microsoft.com/office/officeart/2005/8/layout/vList4"/>
    <dgm:cxn modelId="{32EB6F3D-D329-4F03-AB05-AD782C42195D}" type="presParOf" srcId="{007A45D6-428D-4DF0-82A6-CD8B29542B51}" destId="{21FE490B-2AD3-4AF4-9396-92F48E130C68}" srcOrd="1" destOrd="0" presId="urn:microsoft.com/office/officeart/2005/8/layout/vList4"/>
    <dgm:cxn modelId="{3161DA7C-FE40-42CC-A849-26F029B5A442}" type="presParOf" srcId="{007A45D6-428D-4DF0-82A6-CD8B29542B51}" destId="{1BE0F901-A408-44DD-BE79-ABC22AC922C0}" srcOrd="2" destOrd="0" presId="urn:microsoft.com/office/officeart/2005/8/layout/vList4"/>
    <dgm:cxn modelId="{64A6E01F-BF1B-4726-996C-F56F62B3B448}" type="presParOf" srcId="{1BE0F901-A408-44DD-BE79-ABC22AC922C0}" destId="{1D5E02C9-EEB1-4A51-9160-5854BB95074A}" srcOrd="0" destOrd="0" presId="urn:microsoft.com/office/officeart/2005/8/layout/vList4"/>
    <dgm:cxn modelId="{066D59A4-82C5-4012-8128-5E0B93326785}" type="presParOf" srcId="{1BE0F901-A408-44DD-BE79-ABC22AC922C0}" destId="{87AE35F6-6081-4F38-B672-55E2D596AB7A}" srcOrd="1" destOrd="0" presId="urn:microsoft.com/office/officeart/2005/8/layout/vList4"/>
    <dgm:cxn modelId="{C820471C-72A8-446F-8B40-0CE7F58AD7BC}" type="presParOf" srcId="{1BE0F901-A408-44DD-BE79-ABC22AC922C0}" destId="{DF773AC9-FE75-44A0-B30F-96CDFAD54CE1}" srcOrd="2" destOrd="0" presId="urn:microsoft.com/office/officeart/2005/8/layout/vList4"/>
    <dgm:cxn modelId="{36FE1958-4BFF-4523-9624-989E412E0EA6}" type="presParOf" srcId="{007A45D6-428D-4DF0-82A6-CD8B29542B51}" destId="{38D99ECA-620B-42D9-BA91-93A3158D7503}" srcOrd="3" destOrd="0" presId="urn:microsoft.com/office/officeart/2005/8/layout/vList4"/>
    <dgm:cxn modelId="{CBE026E9-3887-4048-B2A0-13859F30E636}" type="presParOf" srcId="{007A45D6-428D-4DF0-82A6-CD8B29542B51}" destId="{452E4A3F-39B2-4264-993E-DA7E380954DD}" srcOrd="4" destOrd="0" presId="urn:microsoft.com/office/officeart/2005/8/layout/vList4"/>
    <dgm:cxn modelId="{4705B9F7-7EAD-4DBB-B2D4-690368B02FF4}" type="presParOf" srcId="{452E4A3F-39B2-4264-993E-DA7E380954DD}" destId="{9B3EA2AF-64B1-4623-AD16-74AC2187EDBD}" srcOrd="0" destOrd="0" presId="urn:microsoft.com/office/officeart/2005/8/layout/vList4"/>
    <dgm:cxn modelId="{D56362C8-A3AD-4E7C-BCA9-87643C4C55BA}" type="presParOf" srcId="{452E4A3F-39B2-4264-993E-DA7E380954DD}" destId="{86E09E07-1042-49C6-91BE-EBCE410D5D2E}" srcOrd="1" destOrd="0" presId="urn:microsoft.com/office/officeart/2005/8/layout/vList4"/>
    <dgm:cxn modelId="{CFCB8179-2842-4255-B766-194BAAF4CAF1}" type="presParOf" srcId="{452E4A3F-39B2-4264-993E-DA7E380954DD}" destId="{92F020CA-63A2-4435-9122-5F768B7A7A12}"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7AFD0B-8882-4A77-9C2B-018E16EB6CB0}" type="doc">
      <dgm:prSet loTypeId="urn:microsoft.com/office/officeart/2005/8/layout/hList1" loCatId="list" qsTypeId="urn:microsoft.com/office/officeart/2005/8/quickstyle/simple1" qsCatId="simple" csTypeId="urn:microsoft.com/office/officeart/2005/8/colors/accent2_1" csCatId="accent2" phldr="1"/>
      <dgm:spPr/>
      <dgm:t>
        <a:bodyPr/>
        <a:lstStyle/>
        <a:p>
          <a:endParaRPr lang="en-US"/>
        </a:p>
      </dgm:t>
    </dgm:pt>
    <dgm:pt modelId="{FBAC5A1E-8AB4-4AB0-9905-7CDFA0D7A03D}">
      <dgm:prSet phldrT="[Text]"/>
      <dgm:spPr/>
      <dgm:t>
        <a:bodyPr/>
        <a:lstStyle/>
        <a:p>
          <a:r>
            <a:rPr lang="ro-RO" b="1" dirty="0">
              <a:solidFill>
                <a:srgbClr val="FF0000"/>
              </a:solidFill>
            </a:rPr>
            <a:t>!</a:t>
          </a:r>
          <a:r>
            <a:rPr lang="ro-RO" b="1" dirty="0"/>
            <a:t> până la </a:t>
          </a:r>
        </a:p>
        <a:p>
          <a:r>
            <a:rPr lang="ro-RO" b="1" dirty="0"/>
            <a:t>12 iunie</a:t>
          </a:r>
          <a:endParaRPr lang="en-US" b="1" dirty="0"/>
        </a:p>
      </dgm:t>
    </dgm:pt>
    <dgm:pt modelId="{3070ED9A-3143-4D51-AE70-E4A4AE42AFCC}" type="parTrans" cxnId="{BCFE68DA-7211-48DC-988E-B3545A114EA4}">
      <dgm:prSet/>
      <dgm:spPr/>
      <dgm:t>
        <a:bodyPr/>
        <a:lstStyle/>
        <a:p>
          <a:endParaRPr lang="en-US"/>
        </a:p>
      </dgm:t>
    </dgm:pt>
    <dgm:pt modelId="{76FB3EC5-B781-4AD7-885E-D6EB11F5B964}" type="sibTrans" cxnId="{BCFE68DA-7211-48DC-988E-B3545A114EA4}">
      <dgm:prSet/>
      <dgm:spPr/>
      <dgm:t>
        <a:bodyPr/>
        <a:lstStyle/>
        <a:p>
          <a:endParaRPr lang="en-US"/>
        </a:p>
      </dgm:t>
    </dgm:pt>
    <dgm:pt modelId="{5C08403E-7569-4656-B2E2-13D6FFB35957}">
      <dgm:prSet phldrT="[Text]" custT="1"/>
      <dgm:spPr/>
      <dgm:t>
        <a:bodyPr/>
        <a:lstStyle/>
        <a:p>
          <a:pPr algn="ctr">
            <a:buFontTx/>
            <a:buNone/>
          </a:pPr>
          <a:r>
            <a:rPr lang="ro-RO" sz="1800" dirty="0">
              <a:solidFill>
                <a:srgbClr val="7030A0"/>
              </a:solidFill>
              <a:latin typeface="Times New Roman" panose="02020603050405020304" pitchFamily="18" charset="0"/>
              <a:cs typeface="Times New Roman" panose="02020603050405020304" pitchFamily="18" charset="0"/>
            </a:rPr>
            <a:t>Eliberarea recomandărilor scrise (rromi)</a:t>
          </a:r>
          <a:endParaRPr lang="en-US" sz="1800" dirty="0">
            <a:solidFill>
              <a:srgbClr val="7030A0"/>
            </a:solidFill>
            <a:latin typeface="Times New Roman" panose="02020603050405020304" pitchFamily="18" charset="0"/>
            <a:cs typeface="Times New Roman" panose="02020603050405020304" pitchFamily="18" charset="0"/>
          </a:endParaRPr>
        </a:p>
      </dgm:t>
    </dgm:pt>
    <dgm:pt modelId="{86977237-6F11-46B0-A2E9-EC8394D09409}" type="parTrans" cxnId="{910CBA97-89BE-475D-894F-F591F99B9556}">
      <dgm:prSet/>
      <dgm:spPr/>
      <dgm:t>
        <a:bodyPr/>
        <a:lstStyle/>
        <a:p>
          <a:endParaRPr lang="en-US"/>
        </a:p>
      </dgm:t>
    </dgm:pt>
    <dgm:pt modelId="{E091FF38-8EF3-4617-8190-2B67956915FB}" type="sibTrans" cxnId="{910CBA97-89BE-475D-894F-F591F99B9556}">
      <dgm:prSet/>
      <dgm:spPr/>
      <dgm:t>
        <a:bodyPr/>
        <a:lstStyle/>
        <a:p>
          <a:endParaRPr lang="en-US"/>
        </a:p>
      </dgm:t>
    </dgm:pt>
    <dgm:pt modelId="{2388C9B4-AE2E-45EB-9B0F-B6CE68530822}">
      <dgm:prSet phldrT="[Text]"/>
      <dgm:spPr/>
      <dgm:t>
        <a:bodyPr/>
        <a:lstStyle/>
        <a:p>
          <a:r>
            <a:rPr lang="ro-RO" b="1" dirty="0"/>
            <a:t>8 – 15 iunie</a:t>
          </a:r>
          <a:endParaRPr lang="en-US" b="1" dirty="0"/>
        </a:p>
      </dgm:t>
    </dgm:pt>
    <dgm:pt modelId="{0B2AC947-FDC5-4EFD-83A4-267B92B9C71F}" type="parTrans" cxnId="{587F5DB6-96B5-47F5-BA36-3C6F0BB56BC5}">
      <dgm:prSet/>
      <dgm:spPr/>
      <dgm:t>
        <a:bodyPr/>
        <a:lstStyle/>
        <a:p>
          <a:endParaRPr lang="en-US"/>
        </a:p>
      </dgm:t>
    </dgm:pt>
    <dgm:pt modelId="{34B30F5C-1C4A-49BA-9040-365D9AD88B3C}" type="sibTrans" cxnId="{587F5DB6-96B5-47F5-BA36-3C6F0BB56BC5}">
      <dgm:prSet/>
      <dgm:spPr/>
      <dgm:t>
        <a:bodyPr/>
        <a:lstStyle/>
        <a:p>
          <a:endParaRPr lang="en-US"/>
        </a:p>
      </dgm:t>
    </dgm:pt>
    <dgm:pt modelId="{33C1324D-A5D2-4B8E-AC0C-690D0CAAC74B}">
      <dgm:prSet phldrT="[Text]" custT="1"/>
      <dgm:spPr/>
      <dgm:t>
        <a:bodyPr/>
        <a:lstStyle/>
        <a:p>
          <a:pPr>
            <a:buFontTx/>
            <a:buNone/>
          </a:pPr>
          <a:r>
            <a:rPr lang="ro-RO" sz="1800" dirty="0">
              <a:latin typeface="Times New Roman" panose="02020603050405020304" pitchFamily="18" charset="0"/>
              <a:cs typeface="Times New Roman" panose="02020603050405020304" pitchFamily="18" charset="0"/>
            </a:rPr>
            <a:t>Depunerea: </a:t>
          </a:r>
          <a:endParaRPr lang="en-US" sz="1800" dirty="0">
            <a:latin typeface="Times New Roman" panose="02020603050405020304" pitchFamily="18" charset="0"/>
            <a:cs typeface="Times New Roman" panose="02020603050405020304" pitchFamily="18" charset="0"/>
          </a:endParaRPr>
        </a:p>
      </dgm:t>
    </dgm:pt>
    <dgm:pt modelId="{07F10FDB-EB44-44D4-BBD8-B9629FD3B531}" type="parTrans" cxnId="{72463613-01D3-4F07-AA91-E8DBF09249DF}">
      <dgm:prSet/>
      <dgm:spPr/>
      <dgm:t>
        <a:bodyPr/>
        <a:lstStyle/>
        <a:p>
          <a:endParaRPr lang="en-US"/>
        </a:p>
      </dgm:t>
    </dgm:pt>
    <dgm:pt modelId="{72FBEAE0-5D97-4F23-B123-4924C920263C}" type="sibTrans" cxnId="{72463613-01D3-4F07-AA91-E8DBF09249DF}">
      <dgm:prSet/>
      <dgm:spPr/>
      <dgm:t>
        <a:bodyPr/>
        <a:lstStyle/>
        <a:p>
          <a:endParaRPr lang="en-US"/>
        </a:p>
      </dgm:t>
    </dgm:pt>
    <dgm:pt modelId="{879DFBFE-9071-4D0D-95D0-51C23324F44B}">
      <dgm:prSet phldrT="[Text]"/>
      <dgm:spPr/>
      <dgm:t>
        <a:bodyPr/>
        <a:lstStyle/>
        <a:p>
          <a:r>
            <a:rPr lang="ro-RO" b="1" dirty="0"/>
            <a:t>13 – 14  iulie</a:t>
          </a:r>
          <a:endParaRPr lang="en-US" b="1" dirty="0"/>
        </a:p>
      </dgm:t>
    </dgm:pt>
    <dgm:pt modelId="{AE0EA968-FD63-4FEE-B21D-ED5F70B41309}" type="parTrans" cxnId="{2614924E-6615-47B9-ABFA-7CF008AB3843}">
      <dgm:prSet/>
      <dgm:spPr/>
      <dgm:t>
        <a:bodyPr/>
        <a:lstStyle/>
        <a:p>
          <a:endParaRPr lang="en-US"/>
        </a:p>
      </dgm:t>
    </dgm:pt>
    <dgm:pt modelId="{0C4092A8-0045-44D9-914E-C41A1EC365FC}" type="sibTrans" cxnId="{2614924E-6615-47B9-ABFA-7CF008AB3843}">
      <dgm:prSet/>
      <dgm:spPr/>
      <dgm:t>
        <a:bodyPr/>
        <a:lstStyle/>
        <a:p>
          <a:endParaRPr lang="en-US"/>
        </a:p>
      </dgm:t>
    </dgm:pt>
    <dgm:pt modelId="{A3A532C3-B299-4E5F-A126-3AD672655673}">
      <dgm:prSet phldrT="[Text]" custT="1"/>
      <dgm:spPr/>
      <dgm:t>
        <a:bodyPr/>
        <a:lstStyle/>
        <a:p>
          <a:pPr algn="ctr">
            <a:buFontTx/>
            <a:buNone/>
          </a:pPr>
          <a:r>
            <a:rPr lang="ro-RO" sz="1800" dirty="0">
              <a:latin typeface="Times New Roman" panose="02020603050405020304" pitchFamily="18" charset="0"/>
              <a:cs typeface="Times New Roman" panose="02020603050405020304" pitchFamily="18" charset="0"/>
            </a:rPr>
            <a:t>Completare</a:t>
          </a:r>
          <a:endParaRPr lang="en-US" sz="1800" dirty="0">
            <a:latin typeface="Times New Roman" panose="02020603050405020304" pitchFamily="18" charset="0"/>
            <a:cs typeface="Times New Roman" panose="02020603050405020304" pitchFamily="18" charset="0"/>
          </a:endParaRPr>
        </a:p>
      </dgm:t>
    </dgm:pt>
    <dgm:pt modelId="{3E46A003-E411-46B4-8809-D3081D99FD65}" type="parTrans" cxnId="{E05057CC-3934-43AF-9CCA-71E4D90B1BEE}">
      <dgm:prSet/>
      <dgm:spPr/>
      <dgm:t>
        <a:bodyPr/>
        <a:lstStyle/>
        <a:p>
          <a:endParaRPr lang="en-US"/>
        </a:p>
      </dgm:t>
    </dgm:pt>
    <dgm:pt modelId="{5837FABB-6551-4054-84EC-71FAC410E0E8}" type="sibTrans" cxnId="{E05057CC-3934-43AF-9CCA-71E4D90B1BEE}">
      <dgm:prSet/>
      <dgm:spPr/>
      <dgm:t>
        <a:bodyPr/>
        <a:lstStyle/>
        <a:p>
          <a:endParaRPr lang="en-US"/>
        </a:p>
      </dgm:t>
    </dgm:pt>
    <dgm:pt modelId="{F2699DED-5290-4E8E-AA10-A94E20847923}">
      <dgm:prSet/>
      <dgm:spPr/>
      <dgm:t>
        <a:bodyPr/>
        <a:lstStyle/>
        <a:p>
          <a:r>
            <a:rPr lang="ro-RO" b="1" dirty="0"/>
            <a:t>16 iulie </a:t>
          </a:r>
          <a:endParaRPr lang="en-US" b="1" dirty="0"/>
        </a:p>
      </dgm:t>
    </dgm:pt>
    <dgm:pt modelId="{5AFD55BD-923B-482B-A448-F3E165F4CDA5}" type="parTrans" cxnId="{9AEB0F5E-0D56-41DC-A5C2-8F4FDD05B83E}">
      <dgm:prSet/>
      <dgm:spPr/>
      <dgm:t>
        <a:bodyPr/>
        <a:lstStyle/>
        <a:p>
          <a:endParaRPr lang="en-US"/>
        </a:p>
      </dgm:t>
    </dgm:pt>
    <dgm:pt modelId="{6FB9D639-4C9C-4E62-B0C3-7B70C2AC29E8}" type="sibTrans" cxnId="{9AEB0F5E-0D56-41DC-A5C2-8F4FDD05B83E}">
      <dgm:prSet/>
      <dgm:spPr/>
      <dgm:t>
        <a:bodyPr/>
        <a:lstStyle/>
        <a:p>
          <a:endParaRPr lang="en-US"/>
        </a:p>
      </dgm:t>
    </dgm:pt>
    <dgm:pt modelId="{4356767E-F410-4DAE-B63A-79722887B899}">
      <dgm:prSet phldrT="[Text]" custT="1"/>
      <dgm:spPr/>
      <dgm:t>
        <a:bodyPr/>
        <a:lstStyle/>
        <a:p>
          <a:pPr>
            <a:buFont typeface="Wingdings" panose="05000000000000000000" pitchFamily="2" charset="2"/>
            <a:buChar char="ü"/>
          </a:pPr>
          <a:r>
            <a:rPr lang="ro-RO" sz="1800" dirty="0">
              <a:solidFill>
                <a:srgbClr val="7030A0"/>
              </a:solidFill>
              <a:latin typeface="Times New Roman" panose="02020603050405020304" pitchFamily="18" charset="0"/>
              <a:cs typeface="Times New Roman" panose="02020603050405020304" pitchFamily="18" charset="0"/>
            </a:rPr>
            <a:t>recomandărilor scrise (rromi)</a:t>
          </a:r>
          <a:endParaRPr lang="en-US" sz="1800" dirty="0">
            <a:solidFill>
              <a:srgbClr val="7030A0"/>
            </a:solidFill>
            <a:latin typeface="Times New Roman" panose="02020603050405020304" pitchFamily="18" charset="0"/>
            <a:cs typeface="Times New Roman" panose="02020603050405020304" pitchFamily="18" charset="0"/>
          </a:endParaRPr>
        </a:p>
      </dgm:t>
    </dgm:pt>
    <dgm:pt modelId="{D0E0CCA6-196B-4540-B412-5B9D92F58BB3}" type="parTrans" cxnId="{5CC8820E-91A4-43A0-90C4-E372F6A4B595}">
      <dgm:prSet/>
      <dgm:spPr/>
      <dgm:t>
        <a:bodyPr/>
        <a:lstStyle/>
        <a:p>
          <a:endParaRPr lang="en-US"/>
        </a:p>
      </dgm:t>
    </dgm:pt>
    <dgm:pt modelId="{09C49024-6A17-46D4-A9DC-93E79481E3F6}" type="sibTrans" cxnId="{5CC8820E-91A4-43A0-90C4-E372F6A4B595}">
      <dgm:prSet/>
      <dgm:spPr/>
      <dgm:t>
        <a:bodyPr/>
        <a:lstStyle/>
        <a:p>
          <a:endParaRPr lang="en-US"/>
        </a:p>
      </dgm:t>
    </dgm:pt>
    <dgm:pt modelId="{ECA33B30-1E86-48E8-A9AF-1F40CE2CC7BC}">
      <dgm:prSet phldrT="[Text]" custT="1"/>
      <dgm:spPr/>
      <dgm:t>
        <a:bodyPr/>
        <a:lstStyle/>
        <a:p>
          <a:pPr>
            <a:buFont typeface="Wingdings" panose="05000000000000000000" pitchFamily="2" charset="2"/>
            <a:buChar char="ü"/>
          </a:pPr>
          <a:r>
            <a:rPr lang="ro-RO" sz="1800" dirty="0">
              <a:solidFill>
                <a:srgbClr val="00B050"/>
              </a:solidFill>
              <a:latin typeface="Times New Roman" panose="02020603050405020304" pitchFamily="18" charset="0"/>
              <a:cs typeface="Times New Roman" panose="02020603050405020304" pitchFamily="18" charset="0"/>
            </a:rPr>
            <a:t>certificatelor CES valabile pentru anul școlar 2025-2026</a:t>
          </a:r>
          <a:endParaRPr lang="en-US" sz="1800" dirty="0">
            <a:solidFill>
              <a:srgbClr val="00B050"/>
            </a:solidFill>
            <a:latin typeface="Times New Roman" panose="02020603050405020304" pitchFamily="18" charset="0"/>
            <a:cs typeface="Times New Roman" panose="02020603050405020304" pitchFamily="18" charset="0"/>
          </a:endParaRPr>
        </a:p>
      </dgm:t>
    </dgm:pt>
    <dgm:pt modelId="{F573919E-7F05-4FA0-A6AE-2E4CCE7ECA40}" type="sibTrans" cxnId="{C6DBB2EE-32C7-4664-9F2F-E6BF5B1BF802}">
      <dgm:prSet/>
      <dgm:spPr/>
      <dgm:t>
        <a:bodyPr/>
        <a:lstStyle/>
        <a:p>
          <a:endParaRPr lang="en-US"/>
        </a:p>
      </dgm:t>
    </dgm:pt>
    <dgm:pt modelId="{58FC6283-C462-4EB0-84F7-55605C19E04B}" type="parTrans" cxnId="{C6DBB2EE-32C7-4664-9F2F-E6BF5B1BF802}">
      <dgm:prSet/>
      <dgm:spPr/>
      <dgm:t>
        <a:bodyPr/>
        <a:lstStyle/>
        <a:p>
          <a:endParaRPr lang="en-US"/>
        </a:p>
      </dgm:t>
    </dgm:pt>
    <dgm:pt modelId="{F7035BBF-9863-40A7-ADC1-60F4EA958303}">
      <dgm:prSet custT="1"/>
      <dgm:spPr/>
      <dgm:t>
        <a:bodyPr/>
        <a:lstStyle/>
        <a:p>
          <a:pPr algn="ctr">
            <a:buFontTx/>
            <a:buNone/>
          </a:pPr>
          <a:r>
            <a:rPr lang="ro-RO" sz="1800" dirty="0">
              <a:latin typeface="Times New Roman" panose="02020603050405020304" pitchFamily="18" charset="0"/>
              <a:cs typeface="Times New Roman" panose="02020603050405020304" pitchFamily="18" charset="0"/>
            </a:rPr>
            <a:t>Repartizarea </a:t>
          </a:r>
          <a:r>
            <a:rPr lang="ro-RO" sz="1800" u="sng" dirty="0">
              <a:latin typeface="Times New Roman" panose="02020603050405020304" pitchFamily="18" charset="0"/>
              <a:cs typeface="Times New Roman" panose="02020603050405020304" pitchFamily="18" charset="0"/>
            </a:rPr>
            <a:t>computerizată</a:t>
          </a:r>
          <a:endParaRPr lang="en-US" sz="1800" u="sng" dirty="0">
            <a:latin typeface="Times New Roman" panose="02020603050405020304" pitchFamily="18" charset="0"/>
            <a:cs typeface="Times New Roman" panose="02020603050405020304" pitchFamily="18" charset="0"/>
          </a:endParaRPr>
        </a:p>
      </dgm:t>
    </dgm:pt>
    <dgm:pt modelId="{A05DC487-BAD6-4FA0-A3E4-76F39FC4AC4F}" type="parTrans" cxnId="{2FBFFCB1-C3F1-4435-A3E4-A065D229958A}">
      <dgm:prSet/>
      <dgm:spPr/>
      <dgm:t>
        <a:bodyPr/>
        <a:lstStyle/>
        <a:p>
          <a:endParaRPr lang="en-US"/>
        </a:p>
      </dgm:t>
    </dgm:pt>
    <dgm:pt modelId="{A908B2C2-3AE2-4ECB-BDA7-55E4DE731704}" type="sibTrans" cxnId="{2FBFFCB1-C3F1-4435-A3E4-A065D229958A}">
      <dgm:prSet/>
      <dgm:spPr/>
      <dgm:t>
        <a:bodyPr/>
        <a:lstStyle/>
        <a:p>
          <a:endParaRPr lang="en-US"/>
        </a:p>
      </dgm:t>
    </dgm:pt>
    <dgm:pt modelId="{E9B85522-755A-407B-BFCA-6942669A0B6C}">
      <dgm:prSet phldrT="[Text]" custT="1"/>
      <dgm:spPr/>
      <dgm:t>
        <a:bodyPr/>
        <a:lstStyle/>
        <a:p>
          <a:pPr algn="ctr">
            <a:buFontTx/>
            <a:buNone/>
          </a:pPr>
          <a:r>
            <a:rPr lang="ro-RO" sz="1800" dirty="0">
              <a:latin typeface="Times New Roman" panose="02020603050405020304" pitchFamily="18" charset="0"/>
              <a:cs typeface="Times New Roman" panose="02020603050405020304" pitchFamily="18" charset="0"/>
            </a:rPr>
            <a:t>opțiuni</a:t>
          </a:r>
          <a:endParaRPr lang="en-US" sz="1800" dirty="0">
            <a:latin typeface="Times New Roman" panose="02020603050405020304" pitchFamily="18" charset="0"/>
            <a:cs typeface="Times New Roman" panose="02020603050405020304" pitchFamily="18" charset="0"/>
          </a:endParaRPr>
        </a:p>
      </dgm:t>
    </dgm:pt>
    <dgm:pt modelId="{17874644-57F2-4863-BA8C-803441D2A8CE}" type="parTrans" cxnId="{5CCEE5FE-A6FF-4FB8-9884-CBF04F38AAB3}">
      <dgm:prSet/>
      <dgm:spPr/>
      <dgm:t>
        <a:bodyPr/>
        <a:lstStyle/>
        <a:p>
          <a:endParaRPr lang="ro-RO"/>
        </a:p>
      </dgm:t>
    </dgm:pt>
    <dgm:pt modelId="{5BD99AEA-DEE6-4C09-A3EA-E8D9E6A00835}" type="sibTrans" cxnId="{5CCEE5FE-A6FF-4FB8-9884-CBF04F38AAB3}">
      <dgm:prSet/>
      <dgm:spPr/>
      <dgm:t>
        <a:bodyPr/>
        <a:lstStyle/>
        <a:p>
          <a:endParaRPr lang="ro-RO"/>
        </a:p>
      </dgm:t>
    </dgm:pt>
    <dgm:pt modelId="{76A7ABBB-DFAE-4544-B901-6D921908F8CC}" type="pres">
      <dgm:prSet presAssocID="{8F7AFD0B-8882-4A77-9C2B-018E16EB6CB0}" presName="Name0" presStyleCnt="0">
        <dgm:presLayoutVars>
          <dgm:dir/>
          <dgm:animLvl val="lvl"/>
          <dgm:resizeHandles val="exact"/>
        </dgm:presLayoutVars>
      </dgm:prSet>
      <dgm:spPr/>
    </dgm:pt>
    <dgm:pt modelId="{D60030AB-2123-4975-B5DE-54D83E521645}" type="pres">
      <dgm:prSet presAssocID="{FBAC5A1E-8AB4-4AB0-9905-7CDFA0D7A03D}" presName="composite" presStyleCnt="0"/>
      <dgm:spPr/>
    </dgm:pt>
    <dgm:pt modelId="{D0F6776E-A1B7-4706-B4A8-6A4881D1370D}" type="pres">
      <dgm:prSet presAssocID="{FBAC5A1E-8AB4-4AB0-9905-7CDFA0D7A03D}" presName="parTx" presStyleLbl="alignNode1" presStyleIdx="0" presStyleCnt="4">
        <dgm:presLayoutVars>
          <dgm:chMax val="0"/>
          <dgm:chPref val="0"/>
          <dgm:bulletEnabled val="1"/>
        </dgm:presLayoutVars>
      </dgm:prSet>
      <dgm:spPr/>
    </dgm:pt>
    <dgm:pt modelId="{A5AE8658-7DD8-4DFF-9494-3838C2F044DC}" type="pres">
      <dgm:prSet presAssocID="{FBAC5A1E-8AB4-4AB0-9905-7CDFA0D7A03D}" presName="desTx" presStyleLbl="alignAccFollowNode1" presStyleIdx="0" presStyleCnt="4" custScaleX="99636">
        <dgm:presLayoutVars>
          <dgm:bulletEnabled val="1"/>
        </dgm:presLayoutVars>
      </dgm:prSet>
      <dgm:spPr/>
    </dgm:pt>
    <dgm:pt modelId="{976F7884-E18B-48B6-AB74-83AC7843353E}" type="pres">
      <dgm:prSet presAssocID="{76FB3EC5-B781-4AD7-885E-D6EB11F5B964}" presName="space" presStyleCnt="0"/>
      <dgm:spPr/>
    </dgm:pt>
    <dgm:pt modelId="{59CA8377-0D31-403F-B9EC-8097CF4E77F8}" type="pres">
      <dgm:prSet presAssocID="{2388C9B4-AE2E-45EB-9B0F-B6CE68530822}" presName="composite" presStyleCnt="0"/>
      <dgm:spPr/>
    </dgm:pt>
    <dgm:pt modelId="{E0D7476F-882F-4F93-9C1E-25EBD3EFDAD6}" type="pres">
      <dgm:prSet presAssocID="{2388C9B4-AE2E-45EB-9B0F-B6CE68530822}" presName="parTx" presStyleLbl="alignNode1" presStyleIdx="1" presStyleCnt="4">
        <dgm:presLayoutVars>
          <dgm:chMax val="0"/>
          <dgm:chPref val="0"/>
          <dgm:bulletEnabled val="1"/>
        </dgm:presLayoutVars>
      </dgm:prSet>
      <dgm:spPr/>
    </dgm:pt>
    <dgm:pt modelId="{74F428A4-A59B-48C3-9F8A-161A3DFB6868}" type="pres">
      <dgm:prSet presAssocID="{2388C9B4-AE2E-45EB-9B0F-B6CE68530822}" presName="desTx" presStyleLbl="alignAccFollowNode1" presStyleIdx="1" presStyleCnt="4">
        <dgm:presLayoutVars>
          <dgm:bulletEnabled val="1"/>
        </dgm:presLayoutVars>
      </dgm:prSet>
      <dgm:spPr/>
    </dgm:pt>
    <dgm:pt modelId="{FEDD9063-8BE8-44AC-89BE-D63AD86E2224}" type="pres">
      <dgm:prSet presAssocID="{34B30F5C-1C4A-49BA-9040-365D9AD88B3C}" presName="space" presStyleCnt="0"/>
      <dgm:spPr/>
    </dgm:pt>
    <dgm:pt modelId="{1064B8B1-966E-4047-921E-3697B23ED690}" type="pres">
      <dgm:prSet presAssocID="{879DFBFE-9071-4D0D-95D0-51C23324F44B}" presName="composite" presStyleCnt="0"/>
      <dgm:spPr/>
    </dgm:pt>
    <dgm:pt modelId="{7EB6F0E7-6A45-42DA-AC9B-C2693589948A}" type="pres">
      <dgm:prSet presAssocID="{879DFBFE-9071-4D0D-95D0-51C23324F44B}" presName="parTx" presStyleLbl="alignNode1" presStyleIdx="2" presStyleCnt="4">
        <dgm:presLayoutVars>
          <dgm:chMax val="0"/>
          <dgm:chPref val="0"/>
          <dgm:bulletEnabled val="1"/>
        </dgm:presLayoutVars>
      </dgm:prSet>
      <dgm:spPr/>
    </dgm:pt>
    <dgm:pt modelId="{EC6BDD71-6FD4-41BB-B6B8-CAEBBDF349C2}" type="pres">
      <dgm:prSet presAssocID="{879DFBFE-9071-4D0D-95D0-51C23324F44B}" presName="desTx" presStyleLbl="alignAccFollowNode1" presStyleIdx="2" presStyleCnt="4" custLinFactNeighborY="-617">
        <dgm:presLayoutVars>
          <dgm:bulletEnabled val="1"/>
        </dgm:presLayoutVars>
      </dgm:prSet>
      <dgm:spPr/>
    </dgm:pt>
    <dgm:pt modelId="{6885EA41-7981-4181-A38C-9FC298F43BDA}" type="pres">
      <dgm:prSet presAssocID="{0C4092A8-0045-44D9-914E-C41A1EC365FC}" presName="space" presStyleCnt="0"/>
      <dgm:spPr/>
    </dgm:pt>
    <dgm:pt modelId="{78C5CDB0-6DD5-4AF5-8658-EC5D445D89C2}" type="pres">
      <dgm:prSet presAssocID="{F2699DED-5290-4E8E-AA10-A94E20847923}" presName="composite" presStyleCnt="0"/>
      <dgm:spPr/>
    </dgm:pt>
    <dgm:pt modelId="{78294078-800E-4C09-97CB-28BF6CB55D4D}" type="pres">
      <dgm:prSet presAssocID="{F2699DED-5290-4E8E-AA10-A94E20847923}" presName="parTx" presStyleLbl="alignNode1" presStyleIdx="3" presStyleCnt="4">
        <dgm:presLayoutVars>
          <dgm:chMax val="0"/>
          <dgm:chPref val="0"/>
          <dgm:bulletEnabled val="1"/>
        </dgm:presLayoutVars>
      </dgm:prSet>
      <dgm:spPr/>
    </dgm:pt>
    <dgm:pt modelId="{D3E5EBF7-99A3-48BB-AA3D-3E59EB5BEEBA}" type="pres">
      <dgm:prSet presAssocID="{F2699DED-5290-4E8E-AA10-A94E20847923}" presName="desTx" presStyleLbl="alignAccFollowNode1" presStyleIdx="3" presStyleCnt="4" custScaleX="100333">
        <dgm:presLayoutVars>
          <dgm:bulletEnabled val="1"/>
        </dgm:presLayoutVars>
      </dgm:prSet>
      <dgm:spPr/>
    </dgm:pt>
  </dgm:ptLst>
  <dgm:cxnLst>
    <dgm:cxn modelId="{DF058109-F400-4406-8C3E-5FA09A9C04F0}" type="presOf" srcId="{4356767E-F410-4DAE-B63A-79722887B899}" destId="{74F428A4-A59B-48C3-9F8A-161A3DFB6868}" srcOrd="0" destOrd="2" presId="urn:microsoft.com/office/officeart/2005/8/layout/hList1"/>
    <dgm:cxn modelId="{1A5C650A-7E68-4EF0-8C95-95EACF26A32D}" type="presOf" srcId="{5C08403E-7569-4656-B2E2-13D6FFB35957}" destId="{A5AE8658-7DD8-4DFF-9494-3838C2F044DC}" srcOrd="0" destOrd="0" presId="urn:microsoft.com/office/officeart/2005/8/layout/hList1"/>
    <dgm:cxn modelId="{5CC8820E-91A4-43A0-90C4-E372F6A4B595}" srcId="{2388C9B4-AE2E-45EB-9B0F-B6CE68530822}" destId="{4356767E-F410-4DAE-B63A-79722887B899}" srcOrd="2" destOrd="0" parTransId="{D0E0CCA6-196B-4540-B412-5B9D92F58BB3}" sibTransId="{09C49024-6A17-46D4-A9DC-93E79481E3F6}"/>
    <dgm:cxn modelId="{72463613-01D3-4F07-AA91-E8DBF09249DF}" srcId="{2388C9B4-AE2E-45EB-9B0F-B6CE68530822}" destId="{33C1324D-A5D2-4B8E-AC0C-690D0CAAC74B}" srcOrd="0" destOrd="0" parTransId="{07F10FDB-EB44-44D4-BBD8-B9629FD3B531}" sibTransId="{72FBEAE0-5D97-4F23-B123-4924C920263C}"/>
    <dgm:cxn modelId="{0942DA18-DF52-4AB0-94BB-4C36B623C550}" type="presOf" srcId="{F7035BBF-9863-40A7-ADC1-60F4EA958303}" destId="{D3E5EBF7-99A3-48BB-AA3D-3E59EB5BEEBA}" srcOrd="0" destOrd="0" presId="urn:microsoft.com/office/officeart/2005/8/layout/hList1"/>
    <dgm:cxn modelId="{C3142B20-0781-4F70-9640-49008C487ECE}" type="presOf" srcId="{F2699DED-5290-4E8E-AA10-A94E20847923}" destId="{78294078-800E-4C09-97CB-28BF6CB55D4D}" srcOrd="0" destOrd="0" presId="urn:microsoft.com/office/officeart/2005/8/layout/hList1"/>
    <dgm:cxn modelId="{8D93DA25-2C6B-41D2-8525-509420F75BFF}" type="presOf" srcId="{FBAC5A1E-8AB4-4AB0-9905-7CDFA0D7A03D}" destId="{D0F6776E-A1B7-4706-B4A8-6A4881D1370D}" srcOrd="0" destOrd="0" presId="urn:microsoft.com/office/officeart/2005/8/layout/hList1"/>
    <dgm:cxn modelId="{4DEAD429-114D-47F5-9F47-23C56555142A}" type="presOf" srcId="{ECA33B30-1E86-48E8-A9AF-1F40CE2CC7BC}" destId="{74F428A4-A59B-48C3-9F8A-161A3DFB6868}" srcOrd="0" destOrd="1" presId="urn:microsoft.com/office/officeart/2005/8/layout/hList1"/>
    <dgm:cxn modelId="{57D84835-4B62-4966-BA48-07DEC143EA15}" type="presOf" srcId="{A3A532C3-B299-4E5F-A126-3AD672655673}" destId="{EC6BDD71-6FD4-41BB-B6B8-CAEBBDF349C2}" srcOrd="0" destOrd="0" presId="urn:microsoft.com/office/officeart/2005/8/layout/hList1"/>
    <dgm:cxn modelId="{DF0A6F3E-24D1-4D9F-9E9D-E82D9591ED06}" type="presOf" srcId="{8F7AFD0B-8882-4A77-9C2B-018E16EB6CB0}" destId="{76A7ABBB-DFAE-4544-B901-6D921908F8CC}" srcOrd="0" destOrd="0" presId="urn:microsoft.com/office/officeart/2005/8/layout/hList1"/>
    <dgm:cxn modelId="{9AEB0F5E-0D56-41DC-A5C2-8F4FDD05B83E}" srcId="{8F7AFD0B-8882-4A77-9C2B-018E16EB6CB0}" destId="{F2699DED-5290-4E8E-AA10-A94E20847923}" srcOrd="3" destOrd="0" parTransId="{5AFD55BD-923B-482B-A448-F3E165F4CDA5}" sibTransId="{6FB9D639-4C9C-4E62-B0C3-7B70C2AC29E8}"/>
    <dgm:cxn modelId="{2614924E-6615-47B9-ABFA-7CF008AB3843}" srcId="{8F7AFD0B-8882-4A77-9C2B-018E16EB6CB0}" destId="{879DFBFE-9071-4D0D-95D0-51C23324F44B}" srcOrd="2" destOrd="0" parTransId="{AE0EA968-FD63-4FEE-B21D-ED5F70B41309}" sibTransId="{0C4092A8-0045-44D9-914E-C41A1EC365FC}"/>
    <dgm:cxn modelId="{BA6C9E70-1282-4EA5-8902-3AF8F7E5E810}" type="presOf" srcId="{879DFBFE-9071-4D0D-95D0-51C23324F44B}" destId="{7EB6F0E7-6A45-42DA-AC9B-C2693589948A}" srcOrd="0" destOrd="0" presId="urn:microsoft.com/office/officeart/2005/8/layout/hList1"/>
    <dgm:cxn modelId="{910CBA97-89BE-475D-894F-F591F99B9556}" srcId="{FBAC5A1E-8AB4-4AB0-9905-7CDFA0D7A03D}" destId="{5C08403E-7569-4656-B2E2-13D6FFB35957}" srcOrd="0" destOrd="0" parTransId="{86977237-6F11-46B0-A2E9-EC8394D09409}" sibTransId="{E091FF38-8EF3-4617-8190-2B67956915FB}"/>
    <dgm:cxn modelId="{BCF84F9D-D49F-4461-A9C0-60CEFFCD896E}" type="presOf" srcId="{2388C9B4-AE2E-45EB-9B0F-B6CE68530822}" destId="{E0D7476F-882F-4F93-9C1E-25EBD3EFDAD6}" srcOrd="0" destOrd="0" presId="urn:microsoft.com/office/officeart/2005/8/layout/hList1"/>
    <dgm:cxn modelId="{B00A519F-280F-4DF6-BB84-204435232C73}" type="presOf" srcId="{33C1324D-A5D2-4B8E-AC0C-690D0CAAC74B}" destId="{74F428A4-A59B-48C3-9F8A-161A3DFB6868}" srcOrd="0" destOrd="0" presId="urn:microsoft.com/office/officeart/2005/8/layout/hList1"/>
    <dgm:cxn modelId="{2FBFFCB1-C3F1-4435-A3E4-A065D229958A}" srcId="{F2699DED-5290-4E8E-AA10-A94E20847923}" destId="{F7035BBF-9863-40A7-ADC1-60F4EA958303}" srcOrd="0" destOrd="0" parTransId="{A05DC487-BAD6-4FA0-A3E4-76F39FC4AC4F}" sibTransId="{A908B2C2-3AE2-4ECB-BDA7-55E4DE731704}"/>
    <dgm:cxn modelId="{587F5DB6-96B5-47F5-BA36-3C6F0BB56BC5}" srcId="{8F7AFD0B-8882-4A77-9C2B-018E16EB6CB0}" destId="{2388C9B4-AE2E-45EB-9B0F-B6CE68530822}" srcOrd="1" destOrd="0" parTransId="{0B2AC947-FDC5-4EFD-83A4-267B92B9C71F}" sibTransId="{34B30F5C-1C4A-49BA-9040-365D9AD88B3C}"/>
    <dgm:cxn modelId="{E05057CC-3934-43AF-9CCA-71E4D90B1BEE}" srcId="{879DFBFE-9071-4D0D-95D0-51C23324F44B}" destId="{A3A532C3-B299-4E5F-A126-3AD672655673}" srcOrd="0" destOrd="0" parTransId="{3E46A003-E411-46B4-8809-D3081D99FD65}" sibTransId="{5837FABB-6551-4054-84EC-71FAC410E0E8}"/>
    <dgm:cxn modelId="{BCFE68DA-7211-48DC-988E-B3545A114EA4}" srcId="{8F7AFD0B-8882-4A77-9C2B-018E16EB6CB0}" destId="{FBAC5A1E-8AB4-4AB0-9905-7CDFA0D7A03D}" srcOrd="0" destOrd="0" parTransId="{3070ED9A-3143-4D51-AE70-E4A4AE42AFCC}" sibTransId="{76FB3EC5-B781-4AD7-885E-D6EB11F5B964}"/>
    <dgm:cxn modelId="{C6DBB2EE-32C7-4664-9F2F-E6BF5B1BF802}" srcId="{2388C9B4-AE2E-45EB-9B0F-B6CE68530822}" destId="{ECA33B30-1E86-48E8-A9AF-1F40CE2CC7BC}" srcOrd="1" destOrd="0" parTransId="{58FC6283-C462-4EB0-84F7-55605C19E04B}" sibTransId="{F573919E-7F05-4FA0-A6AE-2E4CCE7ECA40}"/>
    <dgm:cxn modelId="{8E9DEEF2-DFA8-4599-B230-4C5F31329D5A}" type="presOf" srcId="{E9B85522-755A-407B-BFCA-6942669A0B6C}" destId="{EC6BDD71-6FD4-41BB-B6B8-CAEBBDF349C2}" srcOrd="0" destOrd="1" presId="urn:microsoft.com/office/officeart/2005/8/layout/hList1"/>
    <dgm:cxn modelId="{5CCEE5FE-A6FF-4FB8-9884-CBF04F38AAB3}" srcId="{879DFBFE-9071-4D0D-95D0-51C23324F44B}" destId="{E9B85522-755A-407B-BFCA-6942669A0B6C}" srcOrd="1" destOrd="0" parTransId="{17874644-57F2-4863-BA8C-803441D2A8CE}" sibTransId="{5BD99AEA-DEE6-4C09-A3EA-E8D9E6A00835}"/>
    <dgm:cxn modelId="{8166B53E-F11E-4205-B668-86252CF2C68C}" type="presParOf" srcId="{76A7ABBB-DFAE-4544-B901-6D921908F8CC}" destId="{D60030AB-2123-4975-B5DE-54D83E521645}" srcOrd="0" destOrd="0" presId="urn:microsoft.com/office/officeart/2005/8/layout/hList1"/>
    <dgm:cxn modelId="{8D87CEBB-1256-4643-AE7D-511E8ABF0AED}" type="presParOf" srcId="{D60030AB-2123-4975-B5DE-54D83E521645}" destId="{D0F6776E-A1B7-4706-B4A8-6A4881D1370D}" srcOrd="0" destOrd="0" presId="urn:microsoft.com/office/officeart/2005/8/layout/hList1"/>
    <dgm:cxn modelId="{2F78D781-4A8C-4A82-875B-EF601C11B282}" type="presParOf" srcId="{D60030AB-2123-4975-B5DE-54D83E521645}" destId="{A5AE8658-7DD8-4DFF-9494-3838C2F044DC}" srcOrd="1" destOrd="0" presId="urn:microsoft.com/office/officeart/2005/8/layout/hList1"/>
    <dgm:cxn modelId="{DEEB78F1-335D-4A12-98C7-91D8CB1ACE50}" type="presParOf" srcId="{76A7ABBB-DFAE-4544-B901-6D921908F8CC}" destId="{976F7884-E18B-48B6-AB74-83AC7843353E}" srcOrd="1" destOrd="0" presId="urn:microsoft.com/office/officeart/2005/8/layout/hList1"/>
    <dgm:cxn modelId="{5721139F-6604-41D1-A289-3B9852C7580A}" type="presParOf" srcId="{76A7ABBB-DFAE-4544-B901-6D921908F8CC}" destId="{59CA8377-0D31-403F-B9EC-8097CF4E77F8}" srcOrd="2" destOrd="0" presId="urn:microsoft.com/office/officeart/2005/8/layout/hList1"/>
    <dgm:cxn modelId="{BDCF1866-A470-4DF9-98C6-B771ECDD5BCE}" type="presParOf" srcId="{59CA8377-0D31-403F-B9EC-8097CF4E77F8}" destId="{E0D7476F-882F-4F93-9C1E-25EBD3EFDAD6}" srcOrd="0" destOrd="0" presId="urn:microsoft.com/office/officeart/2005/8/layout/hList1"/>
    <dgm:cxn modelId="{7CE5B082-56DF-404E-9CCB-4F520E24B32D}" type="presParOf" srcId="{59CA8377-0D31-403F-B9EC-8097CF4E77F8}" destId="{74F428A4-A59B-48C3-9F8A-161A3DFB6868}" srcOrd="1" destOrd="0" presId="urn:microsoft.com/office/officeart/2005/8/layout/hList1"/>
    <dgm:cxn modelId="{76B99482-7EC7-45DC-BCD9-2A2C02759DBC}" type="presParOf" srcId="{76A7ABBB-DFAE-4544-B901-6D921908F8CC}" destId="{FEDD9063-8BE8-44AC-89BE-D63AD86E2224}" srcOrd="3" destOrd="0" presId="urn:microsoft.com/office/officeart/2005/8/layout/hList1"/>
    <dgm:cxn modelId="{0D05039F-314C-433A-86CD-0E8152B99287}" type="presParOf" srcId="{76A7ABBB-DFAE-4544-B901-6D921908F8CC}" destId="{1064B8B1-966E-4047-921E-3697B23ED690}" srcOrd="4" destOrd="0" presId="urn:microsoft.com/office/officeart/2005/8/layout/hList1"/>
    <dgm:cxn modelId="{71A1EA71-57C3-4C1B-93B1-2ECE00FC78BC}" type="presParOf" srcId="{1064B8B1-966E-4047-921E-3697B23ED690}" destId="{7EB6F0E7-6A45-42DA-AC9B-C2693589948A}" srcOrd="0" destOrd="0" presId="urn:microsoft.com/office/officeart/2005/8/layout/hList1"/>
    <dgm:cxn modelId="{7A5C6E23-83F4-4915-8443-1CBFF1D7B7D7}" type="presParOf" srcId="{1064B8B1-966E-4047-921E-3697B23ED690}" destId="{EC6BDD71-6FD4-41BB-B6B8-CAEBBDF349C2}" srcOrd="1" destOrd="0" presId="urn:microsoft.com/office/officeart/2005/8/layout/hList1"/>
    <dgm:cxn modelId="{2381F0E6-45D6-48B0-B1D2-CA01D7690BA5}" type="presParOf" srcId="{76A7ABBB-DFAE-4544-B901-6D921908F8CC}" destId="{6885EA41-7981-4181-A38C-9FC298F43BDA}" srcOrd="5" destOrd="0" presId="urn:microsoft.com/office/officeart/2005/8/layout/hList1"/>
    <dgm:cxn modelId="{8D211530-5866-4D93-8796-282CE5D013C8}" type="presParOf" srcId="{76A7ABBB-DFAE-4544-B901-6D921908F8CC}" destId="{78C5CDB0-6DD5-4AF5-8658-EC5D445D89C2}" srcOrd="6" destOrd="0" presId="urn:microsoft.com/office/officeart/2005/8/layout/hList1"/>
    <dgm:cxn modelId="{BE9CCC6F-3A2F-49F3-B07C-94DA2A60743C}" type="presParOf" srcId="{78C5CDB0-6DD5-4AF5-8658-EC5D445D89C2}" destId="{78294078-800E-4C09-97CB-28BF6CB55D4D}" srcOrd="0" destOrd="0" presId="urn:microsoft.com/office/officeart/2005/8/layout/hList1"/>
    <dgm:cxn modelId="{27097EDB-F0EE-4E4D-BACD-81BAE83959F9}" type="presParOf" srcId="{78C5CDB0-6DD5-4AF5-8658-EC5D445D89C2}" destId="{D3E5EBF7-99A3-48BB-AA3D-3E59EB5BEEB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2B78D3-CDCF-48E9-BEE7-555F925AF2F3}"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en-US"/>
        </a:p>
      </dgm:t>
    </dgm:pt>
    <dgm:pt modelId="{8962E456-927F-4422-89D2-494296D43531}">
      <dgm:prSet phldrT="[Text]"/>
      <dgm:spPr/>
      <dgm:t>
        <a:bodyPr/>
        <a:lstStyle/>
        <a:p>
          <a:r>
            <a:rPr lang="ro-RO" dirty="0"/>
            <a:t>Repartizarea computerizată CES/RROMI</a:t>
          </a:r>
          <a:endParaRPr lang="en-US" dirty="0"/>
        </a:p>
      </dgm:t>
    </dgm:pt>
    <dgm:pt modelId="{46C37002-47B4-4A51-BE6D-B1102C7FE66F}" type="parTrans" cxnId="{B2D12C3F-8BE2-4544-862D-DEB71F55B68D}">
      <dgm:prSet/>
      <dgm:spPr/>
      <dgm:t>
        <a:bodyPr/>
        <a:lstStyle/>
        <a:p>
          <a:endParaRPr lang="en-US"/>
        </a:p>
      </dgm:t>
    </dgm:pt>
    <dgm:pt modelId="{8F5EA095-35EC-4614-8200-4D1CAA8CBFFA}" type="sibTrans" cxnId="{B2D12C3F-8BE2-4544-862D-DEB71F55B68D}">
      <dgm:prSet/>
      <dgm:spPr/>
      <dgm:t>
        <a:bodyPr/>
        <a:lstStyle/>
        <a:p>
          <a:endParaRPr lang="en-US"/>
        </a:p>
      </dgm:t>
    </dgm:pt>
    <dgm:pt modelId="{A727D4D9-FAB5-4F9B-A43C-CF8A5446251F}">
      <dgm:prSet phldrT="[Text]"/>
      <dgm:spPr/>
      <dgm:t>
        <a:bodyPr/>
        <a:lstStyle/>
        <a:p>
          <a:r>
            <a:rPr lang="ro-RO" dirty="0"/>
            <a:t>ACCEPTĂ repartizarea</a:t>
          </a:r>
          <a:endParaRPr lang="en-US" dirty="0"/>
        </a:p>
      </dgm:t>
    </dgm:pt>
    <dgm:pt modelId="{A5306AEF-B870-4467-B1E2-135637FEA272}" type="parTrans" cxnId="{3E46C44F-C3CF-4AAC-B0A9-DA171E6B0603}">
      <dgm:prSet/>
      <dgm:spPr/>
      <dgm:t>
        <a:bodyPr/>
        <a:lstStyle/>
        <a:p>
          <a:endParaRPr lang="en-US"/>
        </a:p>
      </dgm:t>
    </dgm:pt>
    <dgm:pt modelId="{A0D00043-01A8-4E03-9D82-B113429A99DB}" type="sibTrans" cxnId="{3E46C44F-C3CF-4AAC-B0A9-DA171E6B0603}">
      <dgm:prSet/>
      <dgm:spPr/>
      <dgm:t>
        <a:bodyPr/>
        <a:lstStyle/>
        <a:p>
          <a:endParaRPr lang="en-US"/>
        </a:p>
      </dgm:t>
    </dgm:pt>
    <dgm:pt modelId="{652E2D04-34E5-49FE-9A98-C816B4195630}">
      <dgm:prSet phldrT="[Text]"/>
      <dgm:spPr/>
      <dgm:t>
        <a:bodyPr/>
        <a:lstStyle/>
        <a:p>
          <a:r>
            <a:rPr lang="ro-RO" dirty="0"/>
            <a:t>ocupă locul conform repartizării</a:t>
          </a:r>
          <a:endParaRPr lang="en-US" dirty="0"/>
        </a:p>
      </dgm:t>
    </dgm:pt>
    <dgm:pt modelId="{8CDF1DDE-5B65-4FF7-8ED2-CD2904803C65}" type="parTrans" cxnId="{868FD831-59AA-459B-BC4A-B0AC1063662F}">
      <dgm:prSet/>
      <dgm:spPr/>
      <dgm:t>
        <a:bodyPr/>
        <a:lstStyle/>
        <a:p>
          <a:endParaRPr lang="en-US"/>
        </a:p>
      </dgm:t>
    </dgm:pt>
    <dgm:pt modelId="{81C865D6-8559-43C7-8B08-879E3E8C3627}" type="sibTrans" cxnId="{868FD831-59AA-459B-BC4A-B0AC1063662F}">
      <dgm:prSet/>
      <dgm:spPr/>
      <dgm:t>
        <a:bodyPr/>
        <a:lstStyle/>
        <a:p>
          <a:endParaRPr lang="en-US"/>
        </a:p>
      </dgm:t>
    </dgm:pt>
    <dgm:pt modelId="{FC80AEC2-56A0-420D-B059-41228341139D}">
      <dgm:prSet phldrT="[Text]"/>
      <dgm:spPr/>
      <dgm:t>
        <a:bodyPr/>
        <a:lstStyle/>
        <a:p>
          <a:r>
            <a:rPr lang="ro-RO" dirty="0"/>
            <a:t>REFUZĂ repartizarea</a:t>
          </a:r>
          <a:endParaRPr lang="en-US" dirty="0"/>
        </a:p>
      </dgm:t>
    </dgm:pt>
    <dgm:pt modelId="{94EE99C9-A89E-41A8-9E68-FA059A7BE9BD}" type="parTrans" cxnId="{3ED73F85-B0E3-4D63-8C9D-BEC1B4FA079A}">
      <dgm:prSet/>
      <dgm:spPr/>
      <dgm:t>
        <a:bodyPr/>
        <a:lstStyle/>
        <a:p>
          <a:endParaRPr lang="en-US"/>
        </a:p>
      </dgm:t>
    </dgm:pt>
    <dgm:pt modelId="{65FB775B-5654-48CB-BC42-D0BA69297A6D}" type="sibTrans" cxnId="{3ED73F85-B0E3-4D63-8C9D-BEC1B4FA079A}">
      <dgm:prSet/>
      <dgm:spPr/>
      <dgm:t>
        <a:bodyPr/>
        <a:lstStyle/>
        <a:p>
          <a:endParaRPr lang="en-US"/>
        </a:p>
      </dgm:t>
    </dgm:pt>
    <dgm:pt modelId="{B869F7B3-3123-4361-8C64-4A0F0C9E2209}">
      <dgm:prSet phldrT="[Text]"/>
      <dgm:spPr/>
      <dgm:t>
        <a:bodyPr/>
        <a:lstStyle/>
        <a:p>
          <a:r>
            <a:rPr lang="ro-RO" dirty="0"/>
            <a:t>participă la ETAPA II de repartizare</a:t>
          </a:r>
        </a:p>
        <a:p>
          <a:r>
            <a:rPr lang="ro-RO" dirty="0"/>
            <a:t>17-18 august</a:t>
          </a:r>
          <a:endParaRPr lang="en-US" dirty="0"/>
        </a:p>
      </dgm:t>
    </dgm:pt>
    <dgm:pt modelId="{8D2597B7-1514-4AF9-B280-7463E2D1F06D}" type="parTrans" cxnId="{3C4C9472-3E7F-4F9B-A978-3F73CFFE2214}">
      <dgm:prSet/>
      <dgm:spPr/>
      <dgm:t>
        <a:bodyPr/>
        <a:lstStyle/>
        <a:p>
          <a:endParaRPr lang="en-US"/>
        </a:p>
      </dgm:t>
    </dgm:pt>
    <dgm:pt modelId="{C3FDADD4-3653-480C-9033-84027BA6428F}" type="sibTrans" cxnId="{3C4C9472-3E7F-4F9B-A978-3F73CFFE2214}">
      <dgm:prSet/>
      <dgm:spPr/>
      <dgm:t>
        <a:bodyPr/>
        <a:lstStyle/>
        <a:p>
          <a:endParaRPr lang="en-US"/>
        </a:p>
      </dgm:t>
    </dgm:pt>
    <dgm:pt modelId="{9BC5E6CA-12A8-42B3-B4D6-41FE9C6A9685}">
      <dgm:prSet/>
      <dgm:spPr/>
      <dgm:t>
        <a:bodyPr/>
        <a:lstStyle/>
        <a:p>
          <a:r>
            <a:rPr lang="ro-RO" dirty="0"/>
            <a:t>participă la ETAPA I de  repartizare (dacă au susținut EN)</a:t>
          </a:r>
        </a:p>
        <a:p>
          <a:r>
            <a:rPr lang="ro-RO" dirty="0"/>
            <a:t>22 iulie</a:t>
          </a:r>
          <a:endParaRPr lang="en-US" dirty="0"/>
        </a:p>
      </dgm:t>
    </dgm:pt>
    <dgm:pt modelId="{7DF5E520-DBF8-4CDF-B8BB-F76E8DA87983}" type="parTrans" cxnId="{1798866A-6E3A-46D5-851E-740B03D2C6F4}">
      <dgm:prSet/>
      <dgm:spPr/>
      <dgm:t>
        <a:bodyPr/>
        <a:lstStyle/>
        <a:p>
          <a:endParaRPr lang="en-US"/>
        </a:p>
      </dgm:t>
    </dgm:pt>
    <dgm:pt modelId="{2D22F056-A4A4-4557-B74C-8F1FB0BBA229}" type="sibTrans" cxnId="{1798866A-6E3A-46D5-851E-740B03D2C6F4}">
      <dgm:prSet/>
      <dgm:spPr/>
      <dgm:t>
        <a:bodyPr/>
        <a:lstStyle/>
        <a:p>
          <a:endParaRPr lang="en-US"/>
        </a:p>
      </dgm:t>
    </dgm:pt>
    <dgm:pt modelId="{F3008800-A28E-4F4B-877D-F2E28A9B4B61}">
      <dgm:prSet>
        <dgm:style>
          <a:lnRef idx="1">
            <a:schemeClr val="dk1"/>
          </a:lnRef>
          <a:fillRef idx="2">
            <a:schemeClr val="dk1"/>
          </a:fillRef>
          <a:effectRef idx="1">
            <a:schemeClr val="dk1"/>
          </a:effectRef>
          <a:fontRef idx="minor">
            <a:schemeClr val="dk1"/>
          </a:fontRef>
        </dgm:style>
      </dgm:prSet>
      <dgm:spPr/>
      <dgm:t>
        <a:bodyPr/>
        <a:lstStyle/>
        <a:p>
          <a:r>
            <a:rPr lang="ro-RO" dirty="0"/>
            <a:t>Candidați CES/RROMI care </a:t>
          </a:r>
          <a:r>
            <a:rPr lang="ro-RO" b="1" dirty="0">
              <a:solidFill>
                <a:schemeClr val="tx1"/>
              </a:solidFill>
            </a:rPr>
            <a:t>NU </a:t>
          </a:r>
          <a:r>
            <a:rPr lang="ro-RO" dirty="0"/>
            <a:t>au participat  la repartizare computerizată</a:t>
          </a:r>
          <a:endParaRPr lang="en-US" dirty="0"/>
        </a:p>
      </dgm:t>
    </dgm:pt>
    <dgm:pt modelId="{2DDE18A3-33F2-4B26-8289-95C878CCD377}" type="parTrans" cxnId="{195D99BA-609B-47D6-97B7-5807EC85DE0E}">
      <dgm:prSet/>
      <dgm:spPr/>
      <dgm:t>
        <a:bodyPr/>
        <a:lstStyle/>
        <a:p>
          <a:endParaRPr lang="en-US"/>
        </a:p>
      </dgm:t>
    </dgm:pt>
    <dgm:pt modelId="{6465147C-8D66-458B-8B59-985AEF7E4E97}" type="sibTrans" cxnId="{195D99BA-609B-47D6-97B7-5807EC85DE0E}">
      <dgm:prSet/>
      <dgm:spPr/>
      <dgm:t>
        <a:bodyPr/>
        <a:lstStyle/>
        <a:p>
          <a:endParaRPr lang="en-US"/>
        </a:p>
      </dgm:t>
    </dgm:pt>
    <dgm:pt modelId="{D46CC3EC-BDB8-421A-983D-EA0ED49F5663}">
      <dgm:prSet>
        <dgm:style>
          <a:lnRef idx="1">
            <a:schemeClr val="accent6"/>
          </a:lnRef>
          <a:fillRef idx="2">
            <a:schemeClr val="accent6"/>
          </a:fillRef>
          <a:effectRef idx="1">
            <a:schemeClr val="accent6"/>
          </a:effectRef>
          <a:fontRef idx="minor">
            <a:schemeClr val="dk1"/>
          </a:fontRef>
        </dgm:style>
      </dgm:prSet>
      <dgm:spPr/>
      <dgm:t>
        <a:bodyPr/>
        <a:lstStyle/>
        <a:p>
          <a:r>
            <a:rPr lang="ro-RO" dirty="0"/>
            <a:t>17-18 august</a:t>
          </a:r>
        </a:p>
        <a:p>
          <a:r>
            <a:rPr lang="ro-RO" dirty="0"/>
            <a:t>ETAPA II de repartizare</a:t>
          </a:r>
        </a:p>
        <a:p>
          <a:r>
            <a:rPr lang="ro-RO" dirty="0"/>
            <a:t>COMISIA JUDEȚEANĂ</a:t>
          </a:r>
          <a:endParaRPr lang="en-US" dirty="0"/>
        </a:p>
      </dgm:t>
    </dgm:pt>
    <dgm:pt modelId="{F3C107F0-3864-4F40-90F1-0B202E2EE79A}" type="parTrans" cxnId="{4EE4495C-7A83-4B16-8FCB-85F04B09AD42}">
      <dgm:prSet/>
      <dgm:spPr/>
      <dgm:t>
        <a:bodyPr/>
        <a:lstStyle/>
        <a:p>
          <a:endParaRPr lang="en-US"/>
        </a:p>
      </dgm:t>
    </dgm:pt>
    <dgm:pt modelId="{4FA39F81-05DA-4AF3-AD5B-0AE6E49B23AA}" type="sibTrans" cxnId="{4EE4495C-7A83-4B16-8FCB-85F04B09AD42}">
      <dgm:prSet/>
      <dgm:spPr/>
      <dgm:t>
        <a:bodyPr/>
        <a:lstStyle/>
        <a:p>
          <a:endParaRPr lang="en-US"/>
        </a:p>
      </dgm:t>
    </dgm:pt>
    <dgm:pt modelId="{6A11C7F8-D0F0-4C4E-BB0F-328D91F2F995}">
      <dgm:prSet>
        <dgm:style>
          <a:lnRef idx="1">
            <a:schemeClr val="accent1"/>
          </a:lnRef>
          <a:fillRef idx="2">
            <a:schemeClr val="accent1"/>
          </a:fillRef>
          <a:effectRef idx="1">
            <a:schemeClr val="accent1"/>
          </a:effectRef>
          <a:fontRef idx="minor">
            <a:schemeClr val="dk1"/>
          </a:fontRef>
        </dgm:style>
      </dgm:prSet>
      <dgm:spPr>
        <a:ln/>
      </dgm:spPr>
      <dgm:t>
        <a:bodyPr/>
        <a:lstStyle/>
        <a:p>
          <a:r>
            <a:rPr lang="ro-RO" dirty="0"/>
            <a:t>10-12 august depunerea cererilor</a:t>
          </a:r>
          <a:endParaRPr lang="en-US" dirty="0"/>
        </a:p>
      </dgm:t>
    </dgm:pt>
    <dgm:pt modelId="{D07270F7-9CFF-4F6F-9F86-4D194265252A}" type="parTrans" cxnId="{5AE2C721-4C9E-47F4-B9A5-C17A00DDF349}">
      <dgm:prSet/>
      <dgm:spPr/>
      <dgm:t>
        <a:bodyPr/>
        <a:lstStyle/>
        <a:p>
          <a:endParaRPr lang="ro-RO"/>
        </a:p>
      </dgm:t>
    </dgm:pt>
    <dgm:pt modelId="{C5A18B10-4502-4414-AA6C-B23D94A808DE}" type="sibTrans" cxnId="{5AE2C721-4C9E-47F4-B9A5-C17A00DDF349}">
      <dgm:prSet/>
      <dgm:spPr/>
      <dgm:t>
        <a:bodyPr/>
        <a:lstStyle/>
        <a:p>
          <a:endParaRPr lang="ro-RO"/>
        </a:p>
      </dgm:t>
    </dgm:pt>
    <dgm:pt modelId="{E8FDE70C-8BF1-4091-8992-25F12B18977D}" type="pres">
      <dgm:prSet presAssocID="{A02B78D3-CDCF-48E9-BEE7-555F925AF2F3}" presName="diagram" presStyleCnt="0">
        <dgm:presLayoutVars>
          <dgm:chPref val="1"/>
          <dgm:dir/>
          <dgm:animOne val="branch"/>
          <dgm:animLvl val="lvl"/>
          <dgm:resizeHandles val="exact"/>
        </dgm:presLayoutVars>
      </dgm:prSet>
      <dgm:spPr/>
    </dgm:pt>
    <dgm:pt modelId="{3D185620-8FE0-4014-BE99-74D5B9DEDFAF}" type="pres">
      <dgm:prSet presAssocID="{8962E456-927F-4422-89D2-494296D43531}" presName="root1" presStyleCnt="0"/>
      <dgm:spPr/>
    </dgm:pt>
    <dgm:pt modelId="{24C0D91B-9943-4C90-86D2-029F960E15B7}" type="pres">
      <dgm:prSet presAssocID="{8962E456-927F-4422-89D2-494296D43531}" presName="LevelOneTextNode" presStyleLbl="node0" presStyleIdx="0" presStyleCnt="4" custLinFactNeighborY="68340">
        <dgm:presLayoutVars>
          <dgm:chPref val="3"/>
        </dgm:presLayoutVars>
      </dgm:prSet>
      <dgm:spPr/>
    </dgm:pt>
    <dgm:pt modelId="{2312B0BF-45DA-4238-BC2A-B84229164DC3}" type="pres">
      <dgm:prSet presAssocID="{8962E456-927F-4422-89D2-494296D43531}" presName="level2hierChild" presStyleCnt="0"/>
      <dgm:spPr/>
    </dgm:pt>
    <dgm:pt modelId="{79378890-CF25-4CAD-8C45-3A7DC8AE336B}" type="pres">
      <dgm:prSet presAssocID="{A5306AEF-B870-4467-B1E2-135637FEA272}" presName="conn2-1" presStyleLbl="parChTrans1D2" presStyleIdx="0" presStyleCnt="2"/>
      <dgm:spPr/>
    </dgm:pt>
    <dgm:pt modelId="{4540AE67-AD09-4DE7-95EC-4B692ADE01B3}" type="pres">
      <dgm:prSet presAssocID="{A5306AEF-B870-4467-B1E2-135637FEA272}" presName="connTx" presStyleLbl="parChTrans1D2" presStyleIdx="0" presStyleCnt="2"/>
      <dgm:spPr/>
    </dgm:pt>
    <dgm:pt modelId="{307DFCAF-942A-4411-BCB3-9F2D0DC3DB25}" type="pres">
      <dgm:prSet presAssocID="{A727D4D9-FAB5-4F9B-A43C-CF8A5446251F}" presName="root2" presStyleCnt="0"/>
      <dgm:spPr/>
    </dgm:pt>
    <dgm:pt modelId="{79357642-18DB-4F12-A99A-8B3F24950965}" type="pres">
      <dgm:prSet presAssocID="{A727D4D9-FAB5-4F9B-A43C-CF8A5446251F}" presName="LevelTwoTextNode" presStyleLbl="node2" presStyleIdx="0" presStyleCnt="2" custLinFactNeighborY="49357">
        <dgm:presLayoutVars>
          <dgm:chPref val="3"/>
        </dgm:presLayoutVars>
      </dgm:prSet>
      <dgm:spPr/>
    </dgm:pt>
    <dgm:pt modelId="{ADE6D270-B6DE-4E71-994C-A703B56B0DDE}" type="pres">
      <dgm:prSet presAssocID="{A727D4D9-FAB5-4F9B-A43C-CF8A5446251F}" presName="level3hierChild" presStyleCnt="0"/>
      <dgm:spPr/>
    </dgm:pt>
    <dgm:pt modelId="{A3FD9153-C3D4-426D-A153-955C2325FAAB}" type="pres">
      <dgm:prSet presAssocID="{8CDF1DDE-5B65-4FF7-8ED2-CD2904803C65}" presName="conn2-1" presStyleLbl="parChTrans1D3" presStyleIdx="0" presStyleCnt="3"/>
      <dgm:spPr/>
    </dgm:pt>
    <dgm:pt modelId="{2A4E877B-1FF4-4E10-BAB9-30DB2C1494C5}" type="pres">
      <dgm:prSet presAssocID="{8CDF1DDE-5B65-4FF7-8ED2-CD2904803C65}" presName="connTx" presStyleLbl="parChTrans1D3" presStyleIdx="0" presStyleCnt="3"/>
      <dgm:spPr/>
    </dgm:pt>
    <dgm:pt modelId="{90631F41-BA18-4BA7-8E18-A84C9ADB3D38}" type="pres">
      <dgm:prSet presAssocID="{652E2D04-34E5-49FE-9A98-C816B4195630}" presName="root2" presStyleCnt="0"/>
      <dgm:spPr/>
    </dgm:pt>
    <dgm:pt modelId="{3618DF50-D958-4D5C-925B-4F1DD0EF9353}" type="pres">
      <dgm:prSet presAssocID="{652E2D04-34E5-49FE-9A98-C816B4195630}" presName="LevelTwoTextNode" presStyleLbl="node3" presStyleIdx="0" presStyleCnt="3" custLinFactNeighborX="2217" custLinFactNeighborY="46368">
        <dgm:presLayoutVars>
          <dgm:chPref val="3"/>
        </dgm:presLayoutVars>
      </dgm:prSet>
      <dgm:spPr/>
    </dgm:pt>
    <dgm:pt modelId="{7E50DF11-A435-4054-93A5-91E7D6FA74A1}" type="pres">
      <dgm:prSet presAssocID="{652E2D04-34E5-49FE-9A98-C816B4195630}" presName="level3hierChild" presStyleCnt="0"/>
      <dgm:spPr/>
    </dgm:pt>
    <dgm:pt modelId="{DC4A12DE-6664-495F-87ED-85ADE783BC09}" type="pres">
      <dgm:prSet presAssocID="{94EE99C9-A89E-41A8-9E68-FA059A7BE9BD}" presName="conn2-1" presStyleLbl="parChTrans1D2" presStyleIdx="1" presStyleCnt="2"/>
      <dgm:spPr/>
    </dgm:pt>
    <dgm:pt modelId="{292C441B-BB6B-4249-B032-992C6519BB66}" type="pres">
      <dgm:prSet presAssocID="{94EE99C9-A89E-41A8-9E68-FA059A7BE9BD}" presName="connTx" presStyleLbl="parChTrans1D2" presStyleIdx="1" presStyleCnt="2"/>
      <dgm:spPr/>
    </dgm:pt>
    <dgm:pt modelId="{DE8AB0E8-8ECE-485A-9662-8F56868F82F0}" type="pres">
      <dgm:prSet presAssocID="{FC80AEC2-56A0-420D-B059-41228341139D}" presName="root2" presStyleCnt="0"/>
      <dgm:spPr/>
    </dgm:pt>
    <dgm:pt modelId="{3C93AC41-433D-464C-A84E-BDFE829978BB}" type="pres">
      <dgm:prSet presAssocID="{FC80AEC2-56A0-420D-B059-41228341139D}" presName="LevelTwoTextNode" presStyleLbl="node2" presStyleIdx="1" presStyleCnt="2" custLinFactNeighborY="54021">
        <dgm:presLayoutVars>
          <dgm:chPref val="3"/>
        </dgm:presLayoutVars>
      </dgm:prSet>
      <dgm:spPr/>
    </dgm:pt>
    <dgm:pt modelId="{65F91388-A175-47C8-8C23-95B3E4C7BD27}" type="pres">
      <dgm:prSet presAssocID="{FC80AEC2-56A0-420D-B059-41228341139D}" presName="level3hierChild" presStyleCnt="0"/>
      <dgm:spPr/>
    </dgm:pt>
    <dgm:pt modelId="{7FB9253B-CD12-4CEB-A0F3-30BBC1F71D50}" type="pres">
      <dgm:prSet presAssocID="{7DF5E520-DBF8-4CDF-B8BB-F76E8DA87983}" presName="conn2-1" presStyleLbl="parChTrans1D3" presStyleIdx="1" presStyleCnt="3"/>
      <dgm:spPr/>
    </dgm:pt>
    <dgm:pt modelId="{AB51AFA8-AC35-40BF-803A-EEF01CD88F2C}" type="pres">
      <dgm:prSet presAssocID="{7DF5E520-DBF8-4CDF-B8BB-F76E8DA87983}" presName="connTx" presStyleLbl="parChTrans1D3" presStyleIdx="1" presStyleCnt="3"/>
      <dgm:spPr/>
    </dgm:pt>
    <dgm:pt modelId="{89B7C4FE-0187-45B1-A603-269805C45F91}" type="pres">
      <dgm:prSet presAssocID="{9BC5E6CA-12A8-42B3-B4D6-41FE9C6A9685}" presName="root2" presStyleCnt="0"/>
      <dgm:spPr/>
    </dgm:pt>
    <dgm:pt modelId="{64E3ECE7-3A60-4FAD-B0B2-41ADD5A87258}" type="pres">
      <dgm:prSet presAssocID="{9BC5E6CA-12A8-42B3-B4D6-41FE9C6A9685}" presName="LevelTwoTextNode" presStyleLbl="node3" presStyleIdx="1" presStyleCnt="3" custLinFactNeighborX="2057" custLinFactNeighborY="64932">
        <dgm:presLayoutVars>
          <dgm:chPref val="3"/>
        </dgm:presLayoutVars>
      </dgm:prSet>
      <dgm:spPr/>
    </dgm:pt>
    <dgm:pt modelId="{FBC6EFF0-BA8D-471A-8DAF-1F0D067E46C9}" type="pres">
      <dgm:prSet presAssocID="{9BC5E6CA-12A8-42B3-B4D6-41FE9C6A9685}" presName="level3hierChild" presStyleCnt="0"/>
      <dgm:spPr/>
    </dgm:pt>
    <dgm:pt modelId="{B725C452-528F-499F-B3BE-AB777D35832F}" type="pres">
      <dgm:prSet presAssocID="{8D2597B7-1514-4AF9-B280-7463E2D1F06D}" presName="conn2-1" presStyleLbl="parChTrans1D3" presStyleIdx="2" presStyleCnt="3"/>
      <dgm:spPr/>
    </dgm:pt>
    <dgm:pt modelId="{622BF1CE-39EE-4E7D-8E98-88360A57DF53}" type="pres">
      <dgm:prSet presAssocID="{8D2597B7-1514-4AF9-B280-7463E2D1F06D}" presName="connTx" presStyleLbl="parChTrans1D3" presStyleIdx="2" presStyleCnt="3"/>
      <dgm:spPr/>
    </dgm:pt>
    <dgm:pt modelId="{3BD7295F-A179-4FD7-AE56-7FA742EE0D39}" type="pres">
      <dgm:prSet presAssocID="{B869F7B3-3123-4361-8C64-4A0F0C9E2209}" presName="root2" presStyleCnt="0"/>
      <dgm:spPr/>
    </dgm:pt>
    <dgm:pt modelId="{85D655E7-DE2F-42E5-975A-07915831CB3F}" type="pres">
      <dgm:prSet presAssocID="{B869F7B3-3123-4361-8C64-4A0F0C9E2209}" presName="LevelTwoTextNode" presStyleLbl="node3" presStyleIdx="2" presStyleCnt="3" custLinFactNeighborX="1923" custLinFactNeighborY="70180">
        <dgm:presLayoutVars>
          <dgm:chPref val="3"/>
        </dgm:presLayoutVars>
      </dgm:prSet>
      <dgm:spPr/>
    </dgm:pt>
    <dgm:pt modelId="{47A420BF-C324-40B7-AB17-CC9BC0384EFE}" type="pres">
      <dgm:prSet presAssocID="{B869F7B3-3123-4361-8C64-4A0F0C9E2209}" presName="level3hierChild" presStyleCnt="0"/>
      <dgm:spPr/>
    </dgm:pt>
    <dgm:pt modelId="{DEAF0881-B3F0-4818-A8DF-D652CA64433A}" type="pres">
      <dgm:prSet presAssocID="{F3008800-A28E-4F4B-877D-F2E28A9B4B61}" presName="root1" presStyleCnt="0"/>
      <dgm:spPr/>
    </dgm:pt>
    <dgm:pt modelId="{3D2B2F7A-3A1B-48CB-AC5E-6F79C45DA3C2}" type="pres">
      <dgm:prSet presAssocID="{F3008800-A28E-4F4B-877D-F2E28A9B4B61}" presName="LevelOneTextNode" presStyleLbl="node0" presStyleIdx="1" presStyleCnt="4" custLinFactY="98736" custLinFactNeighborX="2867" custLinFactNeighborY="100000">
        <dgm:presLayoutVars>
          <dgm:chPref val="3"/>
        </dgm:presLayoutVars>
      </dgm:prSet>
      <dgm:spPr/>
    </dgm:pt>
    <dgm:pt modelId="{74FF0EBE-3272-48AE-A36B-16C44CCBFF4D}" type="pres">
      <dgm:prSet presAssocID="{F3008800-A28E-4F4B-877D-F2E28A9B4B61}" presName="level2hierChild" presStyleCnt="0"/>
      <dgm:spPr/>
    </dgm:pt>
    <dgm:pt modelId="{F118FE15-B37A-46E7-A9D5-9EEBFEA8E5D5}" type="pres">
      <dgm:prSet presAssocID="{D46CC3EC-BDB8-421A-983D-EA0ED49F5663}" presName="root1" presStyleCnt="0"/>
      <dgm:spPr/>
    </dgm:pt>
    <dgm:pt modelId="{7D1E45ED-06D8-4E9B-8EE6-E9906F128A0E}" type="pres">
      <dgm:prSet presAssocID="{D46CC3EC-BDB8-421A-983D-EA0ED49F5663}" presName="LevelOneTextNode" presStyleLbl="node0" presStyleIdx="2" presStyleCnt="4" custScaleX="111873" custLinFactX="100000" custLinFactNeighborX="184053" custLinFactNeighborY="94481">
        <dgm:presLayoutVars>
          <dgm:chPref val="3"/>
        </dgm:presLayoutVars>
      </dgm:prSet>
      <dgm:spPr/>
    </dgm:pt>
    <dgm:pt modelId="{F3E1B7C2-7E8D-4D48-AF0A-FF79899DE263}" type="pres">
      <dgm:prSet presAssocID="{D46CC3EC-BDB8-421A-983D-EA0ED49F5663}" presName="level2hierChild" presStyleCnt="0"/>
      <dgm:spPr/>
    </dgm:pt>
    <dgm:pt modelId="{5C4CED0F-87B3-4D4F-862A-DCB2DC888690}" type="pres">
      <dgm:prSet presAssocID="{6A11C7F8-D0F0-4C4E-BB0F-328D91F2F995}" presName="root1" presStyleCnt="0"/>
      <dgm:spPr/>
    </dgm:pt>
    <dgm:pt modelId="{4D27713B-70FB-4683-8F8B-9D2B5FDB6A5D}" type="pres">
      <dgm:prSet presAssocID="{6A11C7F8-D0F0-4C4E-BB0F-328D91F2F995}" presName="LevelOneTextNode" presStyleLbl="node0" presStyleIdx="3" presStyleCnt="4" custLinFactX="40000" custLinFactNeighborX="100000" custLinFactNeighborY="-25662">
        <dgm:presLayoutVars>
          <dgm:chPref val="3"/>
        </dgm:presLayoutVars>
      </dgm:prSet>
      <dgm:spPr/>
    </dgm:pt>
    <dgm:pt modelId="{C0530261-BF82-406E-827E-23FF635F32CF}" type="pres">
      <dgm:prSet presAssocID="{6A11C7F8-D0F0-4C4E-BB0F-328D91F2F995}" presName="level2hierChild" presStyleCnt="0"/>
      <dgm:spPr/>
    </dgm:pt>
  </dgm:ptLst>
  <dgm:cxnLst>
    <dgm:cxn modelId="{794A7603-E689-4053-8C1C-C1E453D3DAEB}" type="presOf" srcId="{6A11C7F8-D0F0-4C4E-BB0F-328D91F2F995}" destId="{4D27713B-70FB-4683-8F8B-9D2B5FDB6A5D}" srcOrd="0" destOrd="0" presId="urn:microsoft.com/office/officeart/2005/8/layout/hierarchy2"/>
    <dgm:cxn modelId="{61429B0B-BF05-4E8C-BCA2-78933ED10067}" type="presOf" srcId="{94EE99C9-A89E-41A8-9E68-FA059A7BE9BD}" destId="{DC4A12DE-6664-495F-87ED-85ADE783BC09}" srcOrd="0" destOrd="0" presId="urn:microsoft.com/office/officeart/2005/8/layout/hierarchy2"/>
    <dgm:cxn modelId="{EBE85313-7A5E-4D34-971A-E9D83D38CEFF}" type="presOf" srcId="{8962E456-927F-4422-89D2-494296D43531}" destId="{24C0D91B-9943-4C90-86D2-029F960E15B7}" srcOrd="0" destOrd="0" presId="urn:microsoft.com/office/officeart/2005/8/layout/hierarchy2"/>
    <dgm:cxn modelId="{6C842417-20BE-4544-B784-3D5173D96C30}" type="presOf" srcId="{8D2597B7-1514-4AF9-B280-7463E2D1F06D}" destId="{B725C452-528F-499F-B3BE-AB777D35832F}" srcOrd="0" destOrd="0" presId="urn:microsoft.com/office/officeart/2005/8/layout/hierarchy2"/>
    <dgm:cxn modelId="{9AA01E20-8BE1-4F24-AFC3-C874AFD0F444}" type="presOf" srcId="{A727D4D9-FAB5-4F9B-A43C-CF8A5446251F}" destId="{79357642-18DB-4F12-A99A-8B3F24950965}" srcOrd="0" destOrd="0" presId="urn:microsoft.com/office/officeart/2005/8/layout/hierarchy2"/>
    <dgm:cxn modelId="{5AE2C721-4C9E-47F4-B9A5-C17A00DDF349}" srcId="{A02B78D3-CDCF-48E9-BEE7-555F925AF2F3}" destId="{6A11C7F8-D0F0-4C4E-BB0F-328D91F2F995}" srcOrd="3" destOrd="0" parTransId="{D07270F7-9CFF-4F6F-9F86-4D194265252A}" sibTransId="{C5A18B10-4502-4414-AA6C-B23D94A808DE}"/>
    <dgm:cxn modelId="{868FD831-59AA-459B-BC4A-B0AC1063662F}" srcId="{A727D4D9-FAB5-4F9B-A43C-CF8A5446251F}" destId="{652E2D04-34E5-49FE-9A98-C816B4195630}" srcOrd="0" destOrd="0" parTransId="{8CDF1DDE-5B65-4FF7-8ED2-CD2904803C65}" sibTransId="{81C865D6-8559-43C7-8B08-879E3E8C3627}"/>
    <dgm:cxn modelId="{B2D12C3F-8BE2-4544-862D-DEB71F55B68D}" srcId="{A02B78D3-CDCF-48E9-BEE7-555F925AF2F3}" destId="{8962E456-927F-4422-89D2-494296D43531}" srcOrd="0" destOrd="0" parTransId="{46C37002-47B4-4A51-BE6D-B1102C7FE66F}" sibTransId="{8F5EA095-35EC-4614-8200-4D1CAA8CBFFA}"/>
    <dgm:cxn modelId="{2B4C405B-D6E0-4FEF-A6AF-CB7DF9D206E9}" type="presOf" srcId="{FC80AEC2-56A0-420D-B059-41228341139D}" destId="{3C93AC41-433D-464C-A84E-BDFE829978BB}" srcOrd="0" destOrd="0" presId="urn:microsoft.com/office/officeart/2005/8/layout/hierarchy2"/>
    <dgm:cxn modelId="{4EE4495C-7A83-4B16-8FCB-85F04B09AD42}" srcId="{A02B78D3-CDCF-48E9-BEE7-555F925AF2F3}" destId="{D46CC3EC-BDB8-421A-983D-EA0ED49F5663}" srcOrd="2" destOrd="0" parTransId="{F3C107F0-3864-4F40-90F1-0B202E2EE79A}" sibTransId="{4FA39F81-05DA-4AF3-AD5B-0AE6E49B23AA}"/>
    <dgm:cxn modelId="{D0DB1963-9679-4BD9-AA36-78ED7883B87C}" type="presOf" srcId="{94EE99C9-A89E-41A8-9E68-FA059A7BE9BD}" destId="{292C441B-BB6B-4249-B032-992C6519BB66}" srcOrd="1" destOrd="0" presId="urn:microsoft.com/office/officeart/2005/8/layout/hierarchy2"/>
    <dgm:cxn modelId="{1798866A-6E3A-46D5-851E-740B03D2C6F4}" srcId="{FC80AEC2-56A0-420D-B059-41228341139D}" destId="{9BC5E6CA-12A8-42B3-B4D6-41FE9C6A9685}" srcOrd="0" destOrd="0" parTransId="{7DF5E520-DBF8-4CDF-B8BB-F76E8DA87983}" sibTransId="{2D22F056-A4A4-4557-B74C-8F1FB0BBA229}"/>
    <dgm:cxn modelId="{3E46C44F-C3CF-4AAC-B0A9-DA171E6B0603}" srcId="{8962E456-927F-4422-89D2-494296D43531}" destId="{A727D4D9-FAB5-4F9B-A43C-CF8A5446251F}" srcOrd="0" destOrd="0" parTransId="{A5306AEF-B870-4467-B1E2-135637FEA272}" sibTransId="{A0D00043-01A8-4E03-9D82-B113429A99DB}"/>
    <dgm:cxn modelId="{3C4C9472-3E7F-4F9B-A978-3F73CFFE2214}" srcId="{FC80AEC2-56A0-420D-B059-41228341139D}" destId="{B869F7B3-3123-4361-8C64-4A0F0C9E2209}" srcOrd="1" destOrd="0" parTransId="{8D2597B7-1514-4AF9-B280-7463E2D1F06D}" sibTransId="{C3FDADD4-3653-480C-9033-84027BA6428F}"/>
    <dgm:cxn modelId="{9138FE55-3FB3-4584-8BE2-C2A37C7C8A32}" type="presOf" srcId="{9BC5E6CA-12A8-42B3-B4D6-41FE9C6A9685}" destId="{64E3ECE7-3A60-4FAD-B0B2-41ADD5A87258}" srcOrd="0" destOrd="0" presId="urn:microsoft.com/office/officeart/2005/8/layout/hierarchy2"/>
    <dgm:cxn modelId="{1CDFB67A-D770-4B50-8C14-A71DB095CF07}" type="presOf" srcId="{7DF5E520-DBF8-4CDF-B8BB-F76E8DA87983}" destId="{AB51AFA8-AC35-40BF-803A-EEF01CD88F2C}" srcOrd="1" destOrd="0" presId="urn:microsoft.com/office/officeart/2005/8/layout/hierarchy2"/>
    <dgm:cxn modelId="{E361177E-EF40-4A2C-A571-105D4D284EC1}" type="presOf" srcId="{8CDF1DDE-5B65-4FF7-8ED2-CD2904803C65}" destId="{2A4E877B-1FF4-4E10-BAB9-30DB2C1494C5}" srcOrd="1" destOrd="0" presId="urn:microsoft.com/office/officeart/2005/8/layout/hierarchy2"/>
    <dgm:cxn modelId="{5775F582-5ACC-4708-9017-FA1909FF5EF8}" type="presOf" srcId="{A5306AEF-B870-4467-B1E2-135637FEA272}" destId="{79378890-CF25-4CAD-8C45-3A7DC8AE336B}" srcOrd="0" destOrd="0" presId="urn:microsoft.com/office/officeart/2005/8/layout/hierarchy2"/>
    <dgm:cxn modelId="{3ED73F85-B0E3-4D63-8C9D-BEC1B4FA079A}" srcId="{8962E456-927F-4422-89D2-494296D43531}" destId="{FC80AEC2-56A0-420D-B059-41228341139D}" srcOrd="1" destOrd="0" parTransId="{94EE99C9-A89E-41A8-9E68-FA059A7BE9BD}" sibTransId="{65FB775B-5654-48CB-BC42-D0BA69297A6D}"/>
    <dgm:cxn modelId="{F862678B-C82B-4F06-A524-F04669E9CEF5}" type="presOf" srcId="{F3008800-A28E-4F4B-877D-F2E28A9B4B61}" destId="{3D2B2F7A-3A1B-48CB-AC5E-6F79C45DA3C2}" srcOrd="0" destOrd="0" presId="urn:microsoft.com/office/officeart/2005/8/layout/hierarchy2"/>
    <dgm:cxn modelId="{88059A8E-C913-45D9-BE4E-D524DF7F171A}" type="presOf" srcId="{D46CC3EC-BDB8-421A-983D-EA0ED49F5663}" destId="{7D1E45ED-06D8-4E9B-8EE6-E9906F128A0E}" srcOrd="0" destOrd="0" presId="urn:microsoft.com/office/officeart/2005/8/layout/hierarchy2"/>
    <dgm:cxn modelId="{65A5DB91-CDC4-4626-B86E-2E9D4F4936FC}" type="presOf" srcId="{A5306AEF-B870-4467-B1E2-135637FEA272}" destId="{4540AE67-AD09-4DE7-95EC-4B692ADE01B3}" srcOrd="1" destOrd="0" presId="urn:microsoft.com/office/officeart/2005/8/layout/hierarchy2"/>
    <dgm:cxn modelId="{3E26F796-8425-4419-9461-74FABD75CA1E}" type="presOf" srcId="{652E2D04-34E5-49FE-9A98-C816B4195630}" destId="{3618DF50-D958-4D5C-925B-4F1DD0EF9353}" srcOrd="0" destOrd="0" presId="urn:microsoft.com/office/officeart/2005/8/layout/hierarchy2"/>
    <dgm:cxn modelId="{0CD21CA0-9832-42EC-894C-14CCBB1C30FF}" type="presOf" srcId="{A02B78D3-CDCF-48E9-BEE7-555F925AF2F3}" destId="{E8FDE70C-8BF1-4091-8992-25F12B18977D}" srcOrd="0" destOrd="0" presId="urn:microsoft.com/office/officeart/2005/8/layout/hierarchy2"/>
    <dgm:cxn modelId="{195D99BA-609B-47D6-97B7-5807EC85DE0E}" srcId="{A02B78D3-CDCF-48E9-BEE7-555F925AF2F3}" destId="{F3008800-A28E-4F4B-877D-F2E28A9B4B61}" srcOrd="1" destOrd="0" parTransId="{2DDE18A3-33F2-4B26-8289-95C878CCD377}" sibTransId="{6465147C-8D66-458B-8B59-985AEF7E4E97}"/>
    <dgm:cxn modelId="{847C75C5-92BB-4927-88A7-4995A4328006}" type="presOf" srcId="{B869F7B3-3123-4361-8C64-4A0F0C9E2209}" destId="{85D655E7-DE2F-42E5-975A-07915831CB3F}" srcOrd="0" destOrd="0" presId="urn:microsoft.com/office/officeart/2005/8/layout/hierarchy2"/>
    <dgm:cxn modelId="{C01A66D2-9E0E-462B-A82A-AEF45F0C4A83}" type="presOf" srcId="{8D2597B7-1514-4AF9-B280-7463E2D1F06D}" destId="{622BF1CE-39EE-4E7D-8E98-88360A57DF53}" srcOrd="1" destOrd="0" presId="urn:microsoft.com/office/officeart/2005/8/layout/hierarchy2"/>
    <dgm:cxn modelId="{0A6691DC-2A7B-4F14-8E35-D5FB24E14FC7}" type="presOf" srcId="{7DF5E520-DBF8-4CDF-B8BB-F76E8DA87983}" destId="{7FB9253B-CD12-4CEB-A0F3-30BBC1F71D50}" srcOrd="0" destOrd="0" presId="urn:microsoft.com/office/officeart/2005/8/layout/hierarchy2"/>
    <dgm:cxn modelId="{E44CD1E8-A993-4D6A-AA28-15E59E84BC58}" type="presOf" srcId="{8CDF1DDE-5B65-4FF7-8ED2-CD2904803C65}" destId="{A3FD9153-C3D4-426D-A153-955C2325FAAB}" srcOrd="0" destOrd="0" presId="urn:microsoft.com/office/officeart/2005/8/layout/hierarchy2"/>
    <dgm:cxn modelId="{A8616246-4C75-42B0-8B7D-5DCCD9EC63CD}" type="presParOf" srcId="{E8FDE70C-8BF1-4091-8992-25F12B18977D}" destId="{3D185620-8FE0-4014-BE99-74D5B9DEDFAF}" srcOrd="0" destOrd="0" presId="urn:microsoft.com/office/officeart/2005/8/layout/hierarchy2"/>
    <dgm:cxn modelId="{E04D2FAC-2B43-404E-AB94-88F0B7E2D906}" type="presParOf" srcId="{3D185620-8FE0-4014-BE99-74D5B9DEDFAF}" destId="{24C0D91B-9943-4C90-86D2-029F960E15B7}" srcOrd="0" destOrd="0" presId="urn:microsoft.com/office/officeart/2005/8/layout/hierarchy2"/>
    <dgm:cxn modelId="{B35E1A3E-0336-42DA-BFB3-41E8EB258E77}" type="presParOf" srcId="{3D185620-8FE0-4014-BE99-74D5B9DEDFAF}" destId="{2312B0BF-45DA-4238-BC2A-B84229164DC3}" srcOrd="1" destOrd="0" presId="urn:microsoft.com/office/officeart/2005/8/layout/hierarchy2"/>
    <dgm:cxn modelId="{B3972754-3BC7-4838-B602-11B96E2835F7}" type="presParOf" srcId="{2312B0BF-45DA-4238-BC2A-B84229164DC3}" destId="{79378890-CF25-4CAD-8C45-3A7DC8AE336B}" srcOrd="0" destOrd="0" presId="urn:microsoft.com/office/officeart/2005/8/layout/hierarchy2"/>
    <dgm:cxn modelId="{25906A01-F485-4561-A9C1-AD1EB05E8919}" type="presParOf" srcId="{79378890-CF25-4CAD-8C45-3A7DC8AE336B}" destId="{4540AE67-AD09-4DE7-95EC-4B692ADE01B3}" srcOrd="0" destOrd="0" presId="urn:microsoft.com/office/officeart/2005/8/layout/hierarchy2"/>
    <dgm:cxn modelId="{93B6F3C3-F3EC-4F79-A9A0-A9803AD45F49}" type="presParOf" srcId="{2312B0BF-45DA-4238-BC2A-B84229164DC3}" destId="{307DFCAF-942A-4411-BCB3-9F2D0DC3DB25}" srcOrd="1" destOrd="0" presId="urn:microsoft.com/office/officeart/2005/8/layout/hierarchy2"/>
    <dgm:cxn modelId="{2870EB79-AD28-4752-AEC5-DA1B5C601250}" type="presParOf" srcId="{307DFCAF-942A-4411-BCB3-9F2D0DC3DB25}" destId="{79357642-18DB-4F12-A99A-8B3F24950965}" srcOrd="0" destOrd="0" presId="urn:microsoft.com/office/officeart/2005/8/layout/hierarchy2"/>
    <dgm:cxn modelId="{6C0CAC24-A242-4BAD-B6E2-1DE153634A6F}" type="presParOf" srcId="{307DFCAF-942A-4411-BCB3-9F2D0DC3DB25}" destId="{ADE6D270-B6DE-4E71-994C-A703B56B0DDE}" srcOrd="1" destOrd="0" presId="urn:microsoft.com/office/officeart/2005/8/layout/hierarchy2"/>
    <dgm:cxn modelId="{7299F5C8-264B-4F91-B009-262B4A47073F}" type="presParOf" srcId="{ADE6D270-B6DE-4E71-994C-A703B56B0DDE}" destId="{A3FD9153-C3D4-426D-A153-955C2325FAAB}" srcOrd="0" destOrd="0" presId="urn:microsoft.com/office/officeart/2005/8/layout/hierarchy2"/>
    <dgm:cxn modelId="{05A23546-CA0B-4626-979C-6127FC51BAAB}" type="presParOf" srcId="{A3FD9153-C3D4-426D-A153-955C2325FAAB}" destId="{2A4E877B-1FF4-4E10-BAB9-30DB2C1494C5}" srcOrd="0" destOrd="0" presId="urn:microsoft.com/office/officeart/2005/8/layout/hierarchy2"/>
    <dgm:cxn modelId="{40D749C5-B91A-40CC-A264-CD386F1B90CD}" type="presParOf" srcId="{ADE6D270-B6DE-4E71-994C-A703B56B0DDE}" destId="{90631F41-BA18-4BA7-8E18-A84C9ADB3D38}" srcOrd="1" destOrd="0" presId="urn:microsoft.com/office/officeart/2005/8/layout/hierarchy2"/>
    <dgm:cxn modelId="{B9FE4F53-2D42-469C-9124-42107F09E048}" type="presParOf" srcId="{90631F41-BA18-4BA7-8E18-A84C9ADB3D38}" destId="{3618DF50-D958-4D5C-925B-4F1DD0EF9353}" srcOrd="0" destOrd="0" presId="urn:microsoft.com/office/officeart/2005/8/layout/hierarchy2"/>
    <dgm:cxn modelId="{8C4F44C8-C23D-479A-86A8-0402CDB6084E}" type="presParOf" srcId="{90631F41-BA18-4BA7-8E18-A84C9ADB3D38}" destId="{7E50DF11-A435-4054-93A5-91E7D6FA74A1}" srcOrd="1" destOrd="0" presId="urn:microsoft.com/office/officeart/2005/8/layout/hierarchy2"/>
    <dgm:cxn modelId="{16991D9A-FCEC-497D-BB92-2D3E73CB2ED0}" type="presParOf" srcId="{2312B0BF-45DA-4238-BC2A-B84229164DC3}" destId="{DC4A12DE-6664-495F-87ED-85ADE783BC09}" srcOrd="2" destOrd="0" presId="urn:microsoft.com/office/officeart/2005/8/layout/hierarchy2"/>
    <dgm:cxn modelId="{F7938E57-4F88-4254-8784-C2E6565A0894}" type="presParOf" srcId="{DC4A12DE-6664-495F-87ED-85ADE783BC09}" destId="{292C441B-BB6B-4249-B032-992C6519BB66}" srcOrd="0" destOrd="0" presId="urn:microsoft.com/office/officeart/2005/8/layout/hierarchy2"/>
    <dgm:cxn modelId="{43FD99AE-BF04-4C4D-9674-B09EC7465F6A}" type="presParOf" srcId="{2312B0BF-45DA-4238-BC2A-B84229164DC3}" destId="{DE8AB0E8-8ECE-485A-9662-8F56868F82F0}" srcOrd="3" destOrd="0" presId="urn:microsoft.com/office/officeart/2005/8/layout/hierarchy2"/>
    <dgm:cxn modelId="{3FF6CD45-EBEF-4AC7-9462-8E02E15918A1}" type="presParOf" srcId="{DE8AB0E8-8ECE-485A-9662-8F56868F82F0}" destId="{3C93AC41-433D-464C-A84E-BDFE829978BB}" srcOrd="0" destOrd="0" presId="urn:microsoft.com/office/officeart/2005/8/layout/hierarchy2"/>
    <dgm:cxn modelId="{DA984DD7-C881-458A-866B-B0A7FD82E02D}" type="presParOf" srcId="{DE8AB0E8-8ECE-485A-9662-8F56868F82F0}" destId="{65F91388-A175-47C8-8C23-95B3E4C7BD27}" srcOrd="1" destOrd="0" presId="urn:microsoft.com/office/officeart/2005/8/layout/hierarchy2"/>
    <dgm:cxn modelId="{4AB97CBA-AFC5-4F28-BD85-DC6C2AF2454E}" type="presParOf" srcId="{65F91388-A175-47C8-8C23-95B3E4C7BD27}" destId="{7FB9253B-CD12-4CEB-A0F3-30BBC1F71D50}" srcOrd="0" destOrd="0" presId="urn:microsoft.com/office/officeart/2005/8/layout/hierarchy2"/>
    <dgm:cxn modelId="{E108DD74-CB78-42BD-A142-18687D432D3E}" type="presParOf" srcId="{7FB9253B-CD12-4CEB-A0F3-30BBC1F71D50}" destId="{AB51AFA8-AC35-40BF-803A-EEF01CD88F2C}" srcOrd="0" destOrd="0" presId="urn:microsoft.com/office/officeart/2005/8/layout/hierarchy2"/>
    <dgm:cxn modelId="{4FA37606-88FA-4D7F-AE5D-225A3DC999E1}" type="presParOf" srcId="{65F91388-A175-47C8-8C23-95B3E4C7BD27}" destId="{89B7C4FE-0187-45B1-A603-269805C45F91}" srcOrd="1" destOrd="0" presId="urn:microsoft.com/office/officeart/2005/8/layout/hierarchy2"/>
    <dgm:cxn modelId="{7E145243-5B17-40F8-BDC5-55C3AF8727AA}" type="presParOf" srcId="{89B7C4FE-0187-45B1-A603-269805C45F91}" destId="{64E3ECE7-3A60-4FAD-B0B2-41ADD5A87258}" srcOrd="0" destOrd="0" presId="urn:microsoft.com/office/officeart/2005/8/layout/hierarchy2"/>
    <dgm:cxn modelId="{6114BAF7-27E6-44E6-848E-D9212CDF0181}" type="presParOf" srcId="{89B7C4FE-0187-45B1-A603-269805C45F91}" destId="{FBC6EFF0-BA8D-471A-8DAF-1F0D067E46C9}" srcOrd="1" destOrd="0" presId="urn:microsoft.com/office/officeart/2005/8/layout/hierarchy2"/>
    <dgm:cxn modelId="{EFD423EF-6133-4F36-8200-4605A7FC1A29}" type="presParOf" srcId="{65F91388-A175-47C8-8C23-95B3E4C7BD27}" destId="{B725C452-528F-499F-B3BE-AB777D35832F}" srcOrd="2" destOrd="0" presId="urn:microsoft.com/office/officeart/2005/8/layout/hierarchy2"/>
    <dgm:cxn modelId="{194DFA55-4B7A-4F62-88C8-098895BAF803}" type="presParOf" srcId="{B725C452-528F-499F-B3BE-AB777D35832F}" destId="{622BF1CE-39EE-4E7D-8E98-88360A57DF53}" srcOrd="0" destOrd="0" presId="urn:microsoft.com/office/officeart/2005/8/layout/hierarchy2"/>
    <dgm:cxn modelId="{D17CE5E5-7C70-4E22-BD48-69BD1B8320E6}" type="presParOf" srcId="{65F91388-A175-47C8-8C23-95B3E4C7BD27}" destId="{3BD7295F-A179-4FD7-AE56-7FA742EE0D39}" srcOrd="3" destOrd="0" presId="urn:microsoft.com/office/officeart/2005/8/layout/hierarchy2"/>
    <dgm:cxn modelId="{AF2BD135-D102-475F-8E92-E96386FC43AC}" type="presParOf" srcId="{3BD7295F-A179-4FD7-AE56-7FA742EE0D39}" destId="{85D655E7-DE2F-42E5-975A-07915831CB3F}" srcOrd="0" destOrd="0" presId="urn:microsoft.com/office/officeart/2005/8/layout/hierarchy2"/>
    <dgm:cxn modelId="{21D8DABB-43E6-48F1-A5B7-31FB962EE72A}" type="presParOf" srcId="{3BD7295F-A179-4FD7-AE56-7FA742EE0D39}" destId="{47A420BF-C324-40B7-AB17-CC9BC0384EFE}" srcOrd="1" destOrd="0" presId="urn:microsoft.com/office/officeart/2005/8/layout/hierarchy2"/>
    <dgm:cxn modelId="{33C7D0DD-089F-4DAB-81AF-EAEF231CAF12}" type="presParOf" srcId="{E8FDE70C-8BF1-4091-8992-25F12B18977D}" destId="{DEAF0881-B3F0-4818-A8DF-D652CA64433A}" srcOrd="1" destOrd="0" presId="urn:microsoft.com/office/officeart/2005/8/layout/hierarchy2"/>
    <dgm:cxn modelId="{82085E7F-DFC5-4623-B51B-AE9D8588811F}" type="presParOf" srcId="{DEAF0881-B3F0-4818-A8DF-D652CA64433A}" destId="{3D2B2F7A-3A1B-48CB-AC5E-6F79C45DA3C2}" srcOrd="0" destOrd="0" presId="urn:microsoft.com/office/officeart/2005/8/layout/hierarchy2"/>
    <dgm:cxn modelId="{BEBCDA0E-07AD-413D-9E28-38234052C969}" type="presParOf" srcId="{DEAF0881-B3F0-4818-A8DF-D652CA64433A}" destId="{74FF0EBE-3272-48AE-A36B-16C44CCBFF4D}" srcOrd="1" destOrd="0" presId="urn:microsoft.com/office/officeart/2005/8/layout/hierarchy2"/>
    <dgm:cxn modelId="{B201B018-4A47-4CF2-AD5F-49B9A1D8D9A2}" type="presParOf" srcId="{E8FDE70C-8BF1-4091-8992-25F12B18977D}" destId="{F118FE15-B37A-46E7-A9D5-9EEBFEA8E5D5}" srcOrd="2" destOrd="0" presId="urn:microsoft.com/office/officeart/2005/8/layout/hierarchy2"/>
    <dgm:cxn modelId="{65F0E765-30AF-4E24-9149-80BCD1C472DF}" type="presParOf" srcId="{F118FE15-B37A-46E7-A9D5-9EEBFEA8E5D5}" destId="{7D1E45ED-06D8-4E9B-8EE6-E9906F128A0E}" srcOrd="0" destOrd="0" presId="urn:microsoft.com/office/officeart/2005/8/layout/hierarchy2"/>
    <dgm:cxn modelId="{713DD634-2055-4B72-B5F5-11E4CC564DD7}" type="presParOf" srcId="{F118FE15-B37A-46E7-A9D5-9EEBFEA8E5D5}" destId="{F3E1B7C2-7E8D-4D48-AF0A-FF79899DE263}" srcOrd="1" destOrd="0" presId="urn:microsoft.com/office/officeart/2005/8/layout/hierarchy2"/>
    <dgm:cxn modelId="{B0650B1E-14DB-4F67-ADD9-7A8DA208EC57}" type="presParOf" srcId="{E8FDE70C-8BF1-4091-8992-25F12B18977D}" destId="{5C4CED0F-87B3-4D4F-862A-DCB2DC888690}" srcOrd="3" destOrd="0" presId="urn:microsoft.com/office/officeart/2005/8/layout/hierarchy2"/>
    <dgm:cxn modelId="{B0131E83-9852-41BC-87A5-849A27713C2B}" type="presParOf" srcId="{5C4CED0F-87B3-4D4F-862A-DCB2DC888690}" destId="{4D27713B-70FB-4683-8F8B-9D2B5FDB6A5D}" srcOrd="0" destOrd="0" presId="urn:microsoft.com/office/officeart/2005/8/layout/hierarchy2"/>
    <dgm:cxn modelId="{27549330-A397-4CD8-A2A1-830F963DD71F}" type="presParOf" srcId="{5C4CED0F-87B3-4D4F-862A-DCB2DC888690}" destId="{C0530261-BF82-406E-827E-23FF635F32C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817B832-3832-43BB-A96D-F9607F0EE46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o-RO"/>
        </a:p>
      </dgm:t>
    </dgm:pt>
    <dgm:pt modelId="{D45E0AE3-F60F-406E-A391-A26D10BA77CE}">
      <dgm:prSet phldrT="[Text]" custT="1"/>
      <dgm:spPr>
        <a:solidFill>
          <a:srgbClr val="7030A0"/>
        </a:solidFill>
      </dgm:spPr>
      <dgm:t>
        <a:bodyPr/>
        <a:lstStyle/>
        <a:p>
          <a:r>
            <a:rPr lang="ro-RO" sz="1200" b="1" dirty="0">
              <a:solidFill>
                <a:schemeClr val="tx1"/>
              </a:solidFill>
            </a:rPr>
            <a:t>Repartizare computerizată CES și Rromi</a:t>
          </a:r>
        </a:p>
        <a:p>
          <a:r>
            <a:rPr lang="ro-RO" sz="1200" b="1" dirty="0">
              <a:solidFill>
                <a:schemeClr val="tx1"/>
              </a:solidFill>
            </a:rPr>
            <a:t>16 iulie</a:t>
          </a:r>
        </a:p>
      </dgm:t>
    </dgm:pt>
    <dgm:pt modelId="{4418D474-1570-4419-87F2-60D9AEFB00BA}" type="parTrans" cxnId="{D3632ABF-3263-440A-AD23-E15C1E0A3443}">
      <dgm:prSet/>
      <dgm:spPr/>
      <dgm:t>
        <a:bodyPr/>
        <a:lstStyle/>
        <a:p>
          <a:endParaRPr lang="ro-RO"/>
        </a:p>
      </dgm:t>
    </dgm:pt>
    <dgm:pt modelId="{C67FE058-7FC9-4F67-9374-3604837F309B}" type="sibTrans" cxnId="{D3632ABF-3263-440A-AD23-E15C1E0A3443}">
      <dgm:prSet/>
      <dgm:spPr/>
      <dgm:t>
        <a:bodyPr/>
        <a:lstStyle/>
        <a:p>
          <a:endParaRPr lang="ro-RO"/>
        </a:p>
      </dgm:t>
    </dgm:pt>
    <dgm:pt modelId="{C1C1E7B3-44B7-44DE-91A5-302254B0F79F}">
      <dgm:prSet phldrT="[Text]" custT="1"/>
      <dgm:spPr/>
      <dgm:t>
        <a:bodyPr/>
        <a:lstStyle/>
        <a:p>
          <a:r>
            <a:rPr lang="ro-RO" sz="2000" dirty="0"/>
            <a:t>Elevi cu certificat CES</a:t>
          </a:r>
        </a:p>
      </dgm:t>
    </dgm:pt>
    <dgm:pt modelId="{0F208BD1-D2D1-4FCC-B026-83633B2498EB}" type="parTrans" cxnId="{3A09AAF4-216D-4099-94BF-BD7BA0FACA3D}">
      <dgm:prSet/>
      <dgm:spPr/>
      <dgm:t>
        <a:bodyPr/>
        <a:lstStyle/>
        <a:p>
          <a:endParaRPr lang="ro-RO"/>
        </a:p>
      </dgm:t>
    </dgm:pt>
    <dgm:pt modelId="{6F58F9CA-843A-41EA-917D-D7AE90199F94}" type="sibTrans" cxnId="{3A09AAF4-216D-4099-94BF-BD7BA0FACA3D}">
      <dgm:prSet/>
      <dgm:spPr/>
      <dgm:t>
        <a:bodyPr/>
        <a:lstStyle/>
        <a:p>
          <a:endParaRPr lang="ro-RO"/>
        </a:p>
      </dgm:t>
    </dgm:pt>
    <dgm:pt modelId="{0913982F-00E6-46E9-B1F2-765963BDA70B}">
      <dgm:prSet phldrT="[Text]" custT="1"/>
      <dgm:spPr/>
      <dgm:t>
        <a:bodyPr/>
        <a:lstStyle/>
        <a:p>
          <a:r>
            <a:rPr lang="ro-RO" sz="2000" dirty="0"/>
            <a:t>Elevi cu recomandări scrise (rromi)</a:t>
          </a:r>
        </a:p>
      </dgm:t>
    </dgm:pt>
    <dgm:pt modelId="{C9788FBB-98CF-4E65-9E55-89A98B1D3E2E}" type="parTrans" cxnId="{F1DA4C17-9696-4B83-BE4A-2FC22772A5A9}">
      <dgm:prSet/>
      <dgm:spPr/>
      <dgm:t>
        <a:bodyPr/>
        <a:lstStyle/>
        <a:p>
          <a:endParaRPr lang="ro-RO"/>
        </a:p>
      </dgm:t>
    </dgm:pt>
    <dgm:pt modelId="{BC9052D9-44C5-4E8B-A5CA-528D4AD250CA}" type="sibTrans" cxnId="{F1DA4C17-9696-4B83-BE4A-2FC22772A5A9}">
      <dgm:prSet/>
      <dgm:spPr/>
      <dgm:t>
        <a:bodyPr/>
        <a:lstStyle/>
        <a:p>
          <a:endParaRPr lang="ro-RO"/>
        </a:p>
      </dgm:t>
    </dgm:pt>
    <dgm:pt modelId="{20AC5516-5DAE-4E7B-AFC6-EBAA83540A17}">
      <dgm:prSet phldrT="[Text]" custT="1"/>
      <dgm:spPr/>
      <dgm:t>
        <a:bodyPr/>
        <a:lstStyle/>
        <a:p>
          <a:r>
            <a:rPr lang="ro-RO" sz="1200" b="1" dirty="0">
              <a:solidFill>
                <a:schemeClr val="tx1"/>
              </a:solidFill>
            </a:rPr>
            <a:t>Etapa I repartizare computerizată</a:t>
          </a:r>
        </a:p>
        <a:p>
          <a:r>
            <a:rPr lang="ro-RO" sz="1200" b="1" dirty="0">
              <a:solidFill>
                <a:schemeClr val="tx1"/>
              </a:solidFill>
            </a:rPr>
            <a:t>22 iulie</a:t>
          </a:r>
        </a:p>
      </dgm:t>
    </dgm:pt>
    <dgm:pt modelId="{5D76A95F-7BC8-492F-B0F1-8DF52B27514B}" type="parTrans" cxnId="{BEE93240-2284-42C6-A263-D8CCF8F74170}">
      <dgm:prSet/>
      <dgm:spPr/>
      <dgm:t>
        <a:bodyPr/>
        <a:lstStyle/>
        <a:p>
          <a:endParaRPr lang="ro-RO"/>
        </a:p>
      </dgm:t>
    </dgm:pt>
    <dgm:pt modelId="{A49404AF-8371-417C-92C4-42AC9ACAA43D}" type="sibTrans" cxnId="{BEE93240-2284-42C6-A263-D8CCF8F74170}">
      <dgm:prSet/>
      <dgm:spPr/>
      <dgm:t>
        <a:bodyPr/>
        <a:lstStyle/>
        <a:p>
          <a:endParaRPr lang="ro-RO"/>
        </a:p>
      </dgm:t>
    </dgm:pt>
    <dgm:pt modelId="{311CB9BD-4933-472A-9B76-0DEF0D0FD370}">
      <dgm:prSet phldrT="[Text]" custT="1"/>
      <dgm:spPr/>
      <dgm:t>
        <a:bodyPr/>
        <a:lstStyle/>
        <a:p>
          <a:r>
            <a:rPr lang="ro-RO" sz="1600" dirty="0"/>
            <a:t>Elevi care au susținut EN</a:t>
          </a:r>
        </a:p>
      </dgm:t>
    </dgm:pt>
    <dgm:pt modelId="{B211C292-BC57-49ED-B664-35CF9939D841}" type="parTrans" cxnId="{7955E7CA-E551-4B76-8AE7-0E995513BE32}">
      <dgm:prSet/>
      <dgm:spPr/>
      <dgm:t>
        <a:bodyPr/>
        <a:lstStyle/>
        <a:p>
          <a:endParaRPr lang="ro-RO"/>
        </a:p>
      </dgm:t>
    </dgm:pt>
    <dgm:pt modelId="{E7400DF7-47B9-4EA6-B048-C9088041BCE0}" type="sibTrans" cxnId="{7955E7CA-E551-4B76-8AE7-0E995513BE32}">
      <dgm:prSet/>
      <dgm:spPr/>
      <dgm:t>
        <a:bodyPr/>
        <a:lstStyle/>
        <a:p>
          <a:endParaRPr lang="ro-RO"/>
        </a:p>
      </dgm:t>
    </dgm:pt>
    <dgm:pt modelId="{A66C23D9-4356-4ED8-85D2-146B81C4F633}">
      <dgm:prSet phldrT="[Text]" custT="1"/>
      <dgm:spPr/>
      <dgm:t>
        <a:bodyPr/>
        <a:lstStyle/>
        <a:p>
          <a:r>
            <a:rPr lang="ro-RO" sz="1600" dirty="0"/>
            <a:t>Elevi cu CES/rromi care nu au participat la etapa anterioară sau au refuzat locul (și care au susținut EN)</a:t>
          </a:r>
        </a:p>
      </dgm:t>
    </dgm:pt>
    <dgm:pt modelId="{BC347196-20BB-4C6F-8155-E8FBF20C9F65}" type="parTrans" cxnId="{1BF24C2E-3D3C-479C-B0B9-8BD017F3C01A}">
      <dgm:prSet/>
      <dgm:spPr/>
      <dgm:t>
        <a:bodyPr/>
        <a:lstStyle/>
        <a:p>
          <a:endParaRPr lang="ro-RO"/>
        </a:p>
      </dgm:t>
    </dgm:pt>
    <dgm:pt modelId="{9FCC2E77-50C1-4CBD-AE2D-FD6D4B108CB8}" type="sibTrans" cxnId="{1BF24C2E-3D3C-479C-B0B9-8BD017F3C01A}">
      <dgm:prSet/>
      <dgm:spPr/>
      <dgm:t>
        <a:bodyPr/>
        <a:lstStyle/>
        <a:p>
          <a:endParaRPr lang="ro-RO"/>
        </a:p>
      </dgm:t>
    </dgm:pt>
    <dgm:pt modelId="{034A2199-AFB7-4171-B182-4EE909DF1D8F}">
      <dgm:prSet phldrT="[Text]" custT="1"/>
      <dgm:spPr>
        <a:solidFill>
          <a:srgbClr val="00B0F0"/>
        </a:solidFill>
      </dgm:spPr>
      <dgm:t>
        <a:bodyPr/>
        <a:lstStyle/>
        <a:p>
          <a:r>
            <a:rPr lang="ro-RO" sz="1200" b="1" dirty="0">
              <a:solidFill>
                <a:schemeClr val="tx1"/>
              </a:solidFill>
            </a:rPr>
            <a:t>Etapa situațiilor speciale</a:t>
          </a:r>
        </a:p>
        <a:p>
          <a:r>
            <a:rPr lang="ro-RO" sz="1200" b="1" dirty="0">
              <a:solidFill>
                <a:schemeClr val="tx1"/>
              </a:solidFill>
            </a:rPr>
            <a:t>29-31 iulie</a:t>
          </a:r>
        </a:p>
      </dgm:t>
    </dgm:pt>
    <dgm:pt modelId="{FE5C4F7D-5A44-45C6-9E6F-DDB2CD028B3B}" type="parTrans" cxnId="{47F27E91-7F0F-475E-8AC1-D90C4884A9C8}">
      <dgm:prSet/>
      <dgm:spPr/>
      <dgm:t>
        <a:bodyPr/>
        <a:lstStyle/>
        <a:p>
          <a:endParaRPr lang="ro-RO"/>
        </a:p>
      </dgm:t>
    </dgm:pt>
    <dgm:pt modelId="{CB836A0E-5013-4172-AAB6-6E7478A5C93D}" type="sibTrans" cxnId="{47F27E91-7F0F-475E-8AC1-D90C4884A9C8}">
      <dgm:prSet/>
      <dgm:spPr/>
      <dgm:t>
        <a:bodyPr/>
        <a:lstStyle/>
        <a:p>
          <a:endParaRPr lang="ro-RO"/>
        </a:p>
      </dgm:t>
    </dgm:pt>
    <dgm:pt modelId="{DC66D257-A057-41B3-836D-008325CFE6AC}">
      <dgm:prSet phldrT="[Text]" custT="1"/>
      <dgm:spPr/>
      <dgm:t>
        <a:bodyPr/>
        <a:lstStyle/>
        <a:p>
          <a:r>
            <a:rPr lang="ro-RO" sz="1600" dirty="0"/>
            <a:t>Elevi gemeni/</a:t>
          </a:r>
          <a:r>
            <a:rPr lang="ro-RO" sz="1600" dirty="0" err="1"/>
            <a:t>tripleți</a:t>
          </a:r>
          <a:endParaRPr lang="ro-RO" sz="1600" dirty="0"/>
        </a:p>
      </dgm:t>
    </dgm:pt>
    <dgm:pt modelId="{42B4A0C2-4F20-4C2B-8210-607E1542E2C5}" type="parTrans" cxnId="{FEEC236F-D249-4317-B15D-CFE055AFD4F9}">
      <dgm:prSet/>
      <dgm:spPr/>
      <dgm:t>
        <a:bodyPr/>
        <a:lstStyle/>
        <a:p>
          <a:endParaRPr lang="ro-RO"/>
        </a:p>
      </dgm:t>
    </dgm:pt>
    <dgm:pt modelId="{324CA3EE-3683-4595-B899-037DF50481EC}" type="sibTrans" cxnId="{FEEC236F-D249-4317-B15D-CFE055AFD4F9}">
      <dgm:prSet/>
      <dgm:spPr/>
      <dgm:t>
        <a:bodyPr/>
        <a:lstStyle/>
        <a:p>
          <a:endParaRPr lang="ro-RO"/>
        </a:p>
      </dgm:t>
    </dgm:pt>
    <dgm:pt modelId="{6086BE5F-6D67-48B3-A5CD-D9D65155E9E2}">
      <dgm:prSet phldrT="[Text]" custT="1"/>
      <dgm:spPr/>
      <dgm:t>
        <a:bodyPr/>
        <a:lstStyle/>
        <a:p>
          <a:r>
            <a:rPr lang="ro-RO" sz="1600" dirty="0"/>
            <a:t>Schimb elevi/ Corectare erori/ Situații medicale/ Redistribuire pe locuri libere apropiere domiciliu</a:t>
          </a:r>
        </a:p>
      </dgm:t>
    </dgm:pt>
    <dgm:pt modelId="{B5B60388-843B-423E-97B1-57BD94B0AF4F}" type="parTrans" cxnId="{C0407654-7D61-4A10-A97D-991D696E6A28}">
      <dgm:prSet/>
      <dgm:spPr/>
      <dgm:t>
        <a:bodyPr/>
        <a:lstStyle/>
        <a:p>
          <a:endParaRPr lang="ro-RO"/>
        </a:p>
      </dgm:t>
    </dgm:pt>
    <dgm:pt modelId="{14546760-2A85-46DE-95C1-AE355EDD9964}" type="sibTrans" cxnId="{C0407654-7D61-4A10-A97D-991D696E6A28}">
      <dgm:prSet/>
      <dgm:spPr/>
      <dgm:t>
        <a:bodyPr/>
        <a:lstStyle/>
        <a:p>
          <a:endParaRPr lang="ro-RO"/>
        </a:p>
      </dgm:t>
    </dgm:pt>
    <dgm:pt modelId="{30616C4B-17B8-4555-95CF-9188D41CB38B}">
      <dgm:prSet phldrT="[Text]" custT="1"/>
      <dgm:spPr>
        <a:solidFill>
          <a:schemeClr val="accent3">
            <a:lumMod val="60000"/>
            <a:lumOff val="40000"/>
          </a:schemeClr>
        </a:solidFill>
      </dgm:spPr>
      <dgm:t>
        <a:bodyPr/>
        <a:lstStyle/>
        <a:p>
          <a:r>
            <a:rPr lang="ro-RO" sz="1200" b="1" dirty="0">
              <a:solidFill>
                <a:schemeClr val="tx1"/>
              </a:solidFill>
            </a:rPr>
            <a:t>Etapa II repartizare Comisia județeană</a:t>
          </a:r>
        </a:p>
        <a:p>
          <a:r>
            <a:rPr lang="ro-RO" sz="1200" b="1" dirty="0">
              <a:solidFill>
                <a:schemeClr val="tx1"/>
              </a:solidFill>
            </a:rPr>
            <a:t>17-18 august</a:t>
          </a:r>
        </a:p>
      </dgm:t>
    </dgm:pt>
    <dgm:pt modelId="{E303A8E4-3D3F-4842-9E21-6B00AD1C5A43}" type="parTrans" cxnId="{2AE5DF89-F0E8-49DB-BF40-D2625BCACBDC}">
      <dgm:prSet/>
      <dgm:spPr/>
      <dgm:t>
        <a:bodyPr/>
        <a:lstStyle/>
        <a:p>
          <a:endParaRPr lang="ro-RO"/>
        </a:p>
      </dgm:t>
    </dgm:pt>
    <dgm:pt modelId="{74B8E5ED-AB98-442D-B0AA-5BBD14215B0B}" type="sibTrans" cxnId="{2AE5DF89-F0E8-49DB-BF40-D2625BCACBDC}">
      <dgm:prSet/>
      <dgm:spPr/>
      <dgm:t>
        <a:bodyPr/>
        <a:lstStyle/>
        <a:p>
          <a:endParaRPr lang="ro-RO"/>
        </a:p>
      </dgm:t>
    </dgm:pt>
    <dgm:pt modelId="{8D9D4F9D-757E-412B-B0E1-C3C793DB50E6}">
      <dgm:prSet/>
      <dgm:spPr/>
      <dgm:t>
        <a:bodyPr/>
        <a:lstStyle/>
        <a:p>
          <a:r>
            <a:rPr lang="ro-RO" dirty="0"/>
            <a:t>Elevi care nu și-au depus dosarul de înscriere</a:t>
          </a:r>
        </a:p>
      </dgm:t>
    </dgm:pt>
    <dgm:pt modelId="{A09CAE91-2607-4A2C-B218-225398AD58E2}" type="parTrans" cxnId="{8608AD2C-3DB8-4B04-967D-5B24188CDCCE}">
      <dgm:prSet/>
      <dgm:spPr/>
      <dgm:t>
        <a:bodyPr/>
        <a:lstStyle/>
        <a:p>
          <a:endParaRPr lang="ro-RO"/>
        </a:p>
      </dgm:t>
    </dgm:pt>
    <dgm:pt modelId="{C84BAA2F-F2E7-4F1C-809A-D7440EF8B336}" type="sibTrans" cxnId="{8608AD2C-3DB8-4B04-967D-5B24188CDCCE}">
      <dgm:prSet/>
      <dgm:spPr/>
      <dgm:t>
        <a:bodyPr/>
        <a:lstStyle/>
        <a:p>
          <a:endParaRPr lang="ro-RO"/>
        </a:p>
      </dgm:t>
    </dgm:pt>
    <dgm:pt modelId="{348FCA4C-0666-4166-96B5-11E3D51503A5}">
      <dgm:prSet/>
      <dgm:spPr/>
      <dgm:t>
        <a:bodyPr/>
        <a:lstStyle/>
        <a:p>
          <a:r>
            <a:rPr lang="ro-RO" dirty="0"/>
            <a:t>Elevi care au refuzat locurile distribuite</a:t>
          </a:r>
        </a:p>
      </dgm:t>
    </dgm:pt>
    <dgm:pt modelId="{8C1DA5D3-D486-4A0B-BF4F-064EF1CE4452}" type="parTrans" cxnId="{1EA1069A-9137-477D-8FB9-A7C6DB895A42}">
      <dgm:prSet/>
      <dgm:spPr/>
      <dgm:t>
        <a:bodyPr/>
        <a:lstStyle/>
        <a:p>
          <a:endParaRPr lang="ro-RO"/>
        </a:p>
      </dgm:t>
    </dgm:pt>
    <dgm:pt modelId="{B6E0D343-1306-4F84-944A-CB1CE94A9A5E}" type="sibTrans" cxnId="{1EA1069A-9137-477D-8FB9-A7C6DB895A42}">
      <dgm:prSet/>
      <dgm:spPr/>
      <dgm:t>
        <a:bodyPr/>
        <a:lstStyle/>
        <a:p>
          <a:endParaRPr lang="ro-RO"/>
        </a:p>
      </dgm:t>
    </dgm:pt>
    <dgm:pt modelId="{059186BC-936D-439D-B1DB-7841F526BD41}">
      <dgm:prSet/>
      <dgm:spPr/>
      <dgm:t>
        <a:bodyPr/>
        <a:lstStyle/>
        <a:p>
          <a:r>
            <a:rPr lang="ro-RO" dirty="0"/>
            <a:t>Elevi care nu au participat la EN</a:t>
          </a:r>
        </a:p>
      </dgm:t>
    </dgm:pt>
    <dgm:pt modelId="{A40C1E0B-580E-4F89-998E-B9D6E6467B42}" type="parTrans" cxnId="{87CD3E3C-8D06-46FC-BDD5-8DBF05F3F985}">
      <dgm:prSet/>
      <dgm:spPr/>
      <dgm:t>
        <a:bodyPr/>
        <a:lstStyle/>
        <a:p>
          <a:endParaRPr lang="ro-RO"/>
        </a:p>
      </dgm:t>
    </dgm:pt>
    <dgm:pt modelId="{BF073379-A946-4EC9-8D25-26061EA9B3AB}" type="sibTrans" cxnId="{87CD3E3C-8D06-46FC-BDD5-8DBF05F3F985}">
      <dgm:prSet/>
      <dgm:spPr/>
      <dgm:t>
        <a:bodyPr/>
        <a:lstStyle/>
        <a:p>
          <a:endParaRPr lang="ro-RO"/>
        </a:p>
      </dgm:t>
    </dgm:pt>
    <dgm:pt modelId="{7543C201-131D-4C84-A071-09EEDEF022FE}">
      <dgm:prSet/>
      <dgm:spPr/>
      <dgm:t>
        <a:bodyPr/>
        <a:lstStyle/>
        <a:p>
          <a:r>
            <a:rPr lang="ro-RO"/>
            <a:t>Elevi din serii anterioare, care nu au 18 ani împliniți și care nu au fost înmatriculați în învățământul liceal/profesional</a:t>
          </a:r>
          <a:endParaRPr lang="ro-RO" dirty="0"/>
        </a:p>
      </dgm:t>
    </dgm:pt>
    <dgm:pt modelId="{801B7410-F78B-4740-B657-D7C2581089FA}" type="parTrans" cxnId="{C119782A-61AA-4D55-A462-E1827818FCE4}">
      <dgm:prSet/>
      <dgm:spPr/>
      <dgm:t>
        <a:bodyPr/>
        <a:lstStyle/>
        <a:p>
          <a:endParaRPr lang="ro-RO"/>
        </a:p>
      </dgm:t>
    </dgm:pt>
    <dgm:pt modelId="{319368AA-4446-4AB4-AA33-86CE6878CC0F}" type="sibTrans" cxnId="{C119782A-61AA-4D55-A462-E1827818FCE4}">
      <dgm:prSet/>
      <dgm:spPr/>
      <dgm:t>
        <a:bodyPr/>
        <a:lstStyle/>
        <a:p>
          <a:endParaRPr lang="ro-RO"/>
        </a:p>
      </dgm:t>
    </dgm:pt>
    <dgm:pt modelId="{7135A876-B54E-44CD-B125-88B129A944AE}" type="pres">
      <dgm:prSet presAssocID="{E817B832-3832-43BB-A96D-F9607F0EE460}" presName="linearFlow" presStyleCnt="0">
        <dgm:presLayoutVars>
          <dgm:dir/>
          <dgm:animLvl val="lvl"/>
          <dgm:resizeHandles val="exact"/>
        </dgm:presLayoutVars>
      </dgm:prSet>
      <dgm:spPr/>
    </dgm:pt>
    <dgm:pt modelId="{DC635859-CB81-45E9-9ECE-E8476662E6D1}" type="pres">
      <dgm:prSet presAssocID="{D45E0AE3-F60F-406E-A391-A26D10BA77CE}" presName="composite" presStyleCnt="0"/>
      <dgm:spPr/>
    </dgm:pt>
    <dgm:pt modelId="{E93E02C0-8F86-4429-8135-2F8287C0F7F3}" type="pres">
      <dgm:prSet presAssocID="{D45E0AE3-F60F-406E-A391-A26D10BA77CE}" presName="parentText" presStyleLbl="alignNode1" presStyleIdx="0" presStyleCnt="4" custScaleX="116667" custScaleY="107892" custLinFactNeighborY="0">
        <dgm:presLayoutVars>
          <dgm:chMax val="1"/>
          <dgm:bulletEnabled val="1"/>
        </dgm:presLayoutVars>
      </dgm:prSet>
      <dgm:spPr/>
    </dgm:pt>
    <dgm:pt modelId="{37A3528C-BDA3-4FAB-BD76-D0682CE7E4FD}" type="pres">
      <dgm:prSet presAssocID="{D45E0AE3-F60F-406E-A391-A26D10BA77CE}" presName="descendantText" presStyleLbl="alignAcc1" presStyleIdx="0" presStyleCnt="4" custLinFactNeighborX="4706" custLinFactNeighborY="4237">
        <dgm:presLayoutVars>
          <dgm:bulletEnabled val="1"/>
        </dgm:presLayoutVars>
      </dgm:prSet>
      <dgm:spPr/>
    </dgm:pt>
    <dgm:pt modelId="{887B8805-8968-4EFE-9173-D73747F238EF}" type="pres">
      <dgm:prSet presAssocID="{C67FE058-7FC9-4F67-9374-3604837F309B}" presName="sp" presStyleCnt="0"/>
      <dgm:spPr/>
    </dgm:pt>
    <dgm:pt modelId="{15901402-D779-44B2-B527-F25306C77860}" type="pres">
      <dgm:prSet presAssocID="{20AC5516-5DAE-4E7B-AFC6-EBAA83540A17}" presName="composite" presStyleCnt="0"/>
      <dgm:spPr/>
    </dgm:pt>
    <dgm:pt modelId="{38A371E1-BA6C-432D-AB6C-4C61902B3CCA}" type="pres">
      <dgm:prSet presAssocID="{20AC5516-5DAE-4E7B-AFC6-EBAA83540A17}" presName="parentText" presStyleLbl="alignNode1" presStyleIdx="1" presStyleCnt="4" custScaleX="116784" custScaleY="110969">
        <dgm:presLayoutVars>
          <dgm:chMax val="1"/>
          <dgm:bulletEnabled val="1"/>
        </dgm:presLayoutVars>
      </dgm:prSet>
      <dgm:spPr/>
    </dgm:pt>
    <dgm:pt modelId="{5EC89514-856E-4194-A3A2-4BBE13D022E3}" type="pres">
      <dgm:prSet presAssocID="{20AC5516-5DAE-4E7B-AFC6-EBAA83540A17}" presName="descendantText" presStyleLbl="alignAcc1" presStyleIdx="1" presStyleCnt="4" custLinFactNeighborX="4658" custLinFactNeighborY="0">
        <dgm:presLayoutVars>
          <dgm:bulletEnabled val="1"/>
        </dgm:presLayoutVars>
      </dgm:prSet>
      <dgm:spPr/>
    </dgm:pt>
    <dgm:pt modelId="{1877D70D-7A1A-41F2-BC0B-1A0405F100B0}" type="pres">
      <dgm:prSet presAssocID="{A49404AF-8371-417C-92C4-42AC9ACAA43D}" presName="sp" presStyleCnt="0"/>
      <dgm:spPr/>
    </dgm:pt>
    <dgm:pt modelId="{27B457D5-0954-4056-B239-681D3AEB6DD7}" type="pres">
      <dgm:prSet presAssocID="{034A2199-AFB7-4171-B182-4EE909DF1D8F}" presName="composite" presStyleCnt="0"/>
      <dgm:spPr/>
    </dgm:pt>
    <dgm:pt modelId="{C763DCF9-61C4-4EB7-A171-E79C42E3B5CE}" type="pres">
      <dgm:prSet presAssocID="{034A2199-AFB7-4171-B182-4EE909DF1D8F}" presName="parentText" presStyleLbl="alignNode1" presStyleIdx="2" presStyleCnt="4" custScaleX="116782" custScaleY="115241" custLinFactNeighborY="0">
        <dgm:presLayoutVars>
          <dgm:chMax val="1"/>
          <dgm:bulletEnabled val="1"/>
        </dgm:presLayoutVars>
      </dgm:prSet>
      <dgm:spPr/>
    </dgm:pt>
    <dgm:pt modelId="{F12117EA-9250-4BC5-B45D-6B82CB65C6B0}" type="pres">
      <dgm:prSet presAssocID="{034A2199-AFB7-4171-B182-4EE909DF1D8F}" presName="descendantText" presStyleLbl="alignAcc1" presStyleIdx="2" presStyleCnt="4" custLinFactNeighborX="5219" custLinFactNeighborY="1106">
        <dgm:presLayoutVars>
          <dgm:bulletEnabled val="1"/>
        </dgm:presLayoutVars>
      </dgm:prSet>
      <dgm:spPr/>
    </dgm:pt>
    <dgm:pt modelId="{D7298218-25F4-46E9-A3DE-154087CF13A4}" type="pres">
      <dgm:prSet presAssocID="{CB836A0E-5013-4172-AAB6-6E7478A5C93D}" presName="sp" presStyleCnt="0"/>
      <dgm:spPr/>
    </dgm:pt>
    <dgm:pt modelId="{3CBFF468-1BE0-4388-9EEA-3D618A104B24}" type="pres">
      <dgm:prSet presAssocID="{30616C4B-17B8-4555-95CF-9188D41CB38B}" presName="composite" presStyleCnt="0"/>
      <dgm:spPr/>
    </dgm:pt>
    <dgm:pt modelId="{58165B67-17F0-419D-81B6-607623CADB8A}" type="pres">
      <dgm:prSet presAssocID="{30616C4B-17B8-4555-95CF-9188D41CB38B}" presName="parentText" presStyleLbl="alignNode1" presStyleIdx="3" presStyleCnt="4" custScaleX="116782" custScaleY="115241" custLinFactNeighborY="0">
        <dgm:presLayoutVars>
          <dgm:chMax val="1"/>
          <dgm:bulletEnabled val="1"/>
        </dgm:presLayoutVars>
      </dgm:prSet>
      <dgm:spPr/>
    </dgm:pt>
    <dgm:pt modelId="{A10DF15B-F325-4308-9D73-C7F2F292CA54}" type="pres">
      <dgm:prSet presAssocID="{30616C4B-17B8-4555-95CF-9188D41CB38B}" presName="descendantText" presStyleLbl="alignAcc1" presStyleIdx="3" presStyleCnt="4" custScaleX="97540" custScaleY="100000" custLinFactNeighborX="3436" custLinFactNeighborY="0">
        <dgm:presLayoutVars>
          <dgm:bulletEnabled val="1"/>
        </dgm:presLayoutVars>
      </dgm:prSet>
      <dgm:spPr/>
    </dgm:pt>
  </dgm:ptLst>
  <dgm:cxnLst>
    <dgm:cxn modelId="{F1DA4C17-9696-4B83-BE4A-2FC22772A5A9}" srcId="{D45E0AE3-F60F-406E-A391-A26D10BA77CE}" destId="{0913982F-00E6-46E9-B1F2-765963BDA70B}" srcOrd="1" destOrd="0" parTransId="{C9788FBB-98CF-4E65-9E55-89A98B1D3E2E}" sibTransId="{BC9052D9-44C5-4E8B-A5CA-528D4AD250CA}"/>
    <dgm:cxn modelId="{CD10981E-FA14-4372-A112-D864A8BED4A0}" type="presOf" srcId="{348FCA4C-0666-4166-96B5-11E3D51503A5}" destId="{A10DF15B-F325-4308-9D73-C7F2F292CA54}" srcOrd="0" destOrd="1" presId="urn:microsoft.com/office/officeart/2005/8/layout/chevron2"/>
    <dgm:cxn modelId="{13238A23-8A4F-4071-91EE-D7F0D31C341B}" type="presOf" srcId="{D45E0AE3-F60F-406E-A391-A26D10BA77CE}" destId="{E93E02C0-8F86-4429-8135-2F8287C0F7F3}" srcOrd="0" destOrd="0" presId="urn:microsoft.com/office/officeart/2005/8/layout/chevron2"/>
    <dgm:cxn modelId="{C119782A-61AA-4D55-A462-E1827818FCE4}" srcId="{30616C4B-17B8-4555-95CF-9188D41CB38B}" destId="{7543C201-131D-4C84-A071-09EEDEF022FE}" srcOrd="3" destOrd="0" parTransId="{801B7410-F78B-4740-B657-D7C2581089FA}" sibTransId="{319368AA-4446-4AB4-AA33-86CE6878CC0F}"/>
    <dgm:cxn modelId="{8608AD2C-3DB8-4B04-967D-5B24188CDCCE}" srcId="{30616C4B-17B8-4555-95CF-9188D41CB38B}" destId="{8D9D4F9D-757E-412B-B0E1-C3C793DB50E6}" srcOrd="0" destOrd="0" parTransId="{A09CAE91-2607-4A2C-B218-225398AD58E2}" sibTransId="{C84BAA2F-F2E7-4F1C-809A-D7440EF8B336}"/>
    <dgm:cxn modelId="{1BF24C2E-3D3C-479C-B0B9-8BD017F3C01A}" srcId="{20AC5516-5DAE-4E7B-AFC6-EBAA83540A17}" destId="{A66C23D9-4356-4ED8-85D2-146B81C4F633}" srcOrd="1" destOrd="0" parTransId="{BC347196-20BB-4C6F-8155-E8FBF20C9F65}" sibTransId="{9FCC2E77-50C1-4CBD-AE2D-FD6D4B108CB8}"/>
    <dgm:cxn modelId="{CB777335-7745-410E-B23A-BADD58CBABAF}" type="presOf" srcId="{6086BE5F-6D67-48B3-A5CD-D9D65155E9E2}" destId="{F12117EA-9250-4BC5-B45D-6B82CB65C6B0}" srcOrd="0" destOrd="1" presId="urn:microsoft.com/office/officeart/2005/8/layout/chevron2"/>
    <dgm:cxn modelId="{87CD3E3C-8D06-46FC-BDD5-8DBF05F3F985}" srcId="{30616C4B-17B8-4555-95CF-9188D41CB38B}" destId="{059186BC-936D-439D-B1DB-7841F526BD41}" srcOrd="2" destOrd="0" parTransId="{A40C1E0B-580E-4F89-998E-B9D6E6467B42}" sibTransId="{BF073379-A946-4EC9-8D25-26061EA9B3AB}"/>
    <dgm:cxn modelId="{BEE93240-2284-42C6-A263-D8CCF8F74170}" srcId="{E817B832-3832-43BB-A96D-F9607F0EE460}" destId="{20AC5516-5DAE-4E7B-AFC6-EBAA83540A17}" srcOrd="1" destOrd="0" parTransId="{5D76A95F-7BC8-492F-B0F1-8DF52B27514B}" sibTransId="{A49404AF-8371-417C-92C4-42AC9ACAA43D}"/>
    <dgm:cxn modelId="{168C7868-6024-4DC2-9526-6AFDC07FCCAE}" type="presOf" srcId="{E817B832-3832-43BB-A96D-F9607F0EE460}" destId="{7135A876-B54E-44CD-B125-88B129A944AE}" srcOrd="0" destOrd="0" presId="urn:microsoft.com/office/officeart/2005/8/layout/chevron2"/>
    <dgm:cxn modelId="{FEEC236F-D249-4317-B15D-CFE055AFD4F9}" srcId="{034A2199-AFB7-4171-B182-4EE909DF1D8F}" destId="{DC66D257-A057-41B3-836D-008325CFE6AC}" srcOrd="0" destOrd="0" parTransId="{42B4A0C2-4F20-4C2B-8210-607E1542E2C5}" sibTransId="{324CA3EE-3683-4595-B899-037DF50481EC}"/>
    <dgm:cxn modelId="{EBDC846F-97A3-439A-B447-8738694EC0F8}" type="presOf" srcId="{7543C201-131D-4C84-A071-09EEDEF022FE}" destId="{A10DF15B-F325-4308-9D73-C7F2F292CA54}" srcOrd="0" destOrd="3" presId="urn:microsoft.com/office/officeart/2005/8/layout/chevron2"/>
    <dgm:cxn modelId="{C0407654-7D61-4A10-A97D-991D696E6A28}" srcId="{034A2199-AFB7-4171-B182-4EE909DF1D8F}" destId="{6086BE5F-6D67-48B3-A5CD-D9D65155E9E2}" srcOrd="1" destOrd="0" parTransId="{B5B60388-843B-423E-97B1-57BD94B0AF4F}" sibTransId="{14546760-2A85-46DE-95C1-AE355EDD9964}"/>
    <dgm:cxn modelId="{C064F583-4B6B-4514-AC57-0A2D76A5D74F}" type="presOf" srcId="{A66C23D9-4356-4ED8-85D2-146B81C4F633}" destId="{5EC89514-856E-4194-A3A2-4BBE13D022E3}" srcOrd="0" destOrd="1" presId="urn:microsoft.com/office/officeart/2005/8/layout/chevron2"/>
    <dgm:cxn modelId="{06875585-0063-4808-8E1B-6F24EFFD0F17}" type="presOf" srcId="{30616C4B-17B8-4555-95CF-9188D41CB38B}" destId="{58165B67-17F0-419D-81B6-607623CADB8A}" srcOrd="0" destOrd="0" presId="urn:microsoft.com/office/officeart/2005/8/layout/chevron2"/>
    <dgm:cxn modelId="{2AE5DF89-F0E8-49DB-BF40-D2625BCACBDC}" srcId="{E817B832-3832-43BB-A96D-F9607F0EE460}" destId="{30616C4B-17B8-4555-95CF-9188D41CB38B}" srcOrd="3" destOrd="0" parTransId="{E303A8E4-3D3F-4842-9E21-6B00AD1C5A43}" sibTransId="{74B8E5ED-AB98-442D-B0AA-5BBD14215B0B}"/>
    <dgm:cxn modelId="{47F27E91-7F0F-475E-8AC1-D90C4884A9C8}" srcId="{E817B832-3832-43BB-A96D-F9607F0EE460}" destId="{034A2199-AFB7-4171-B182-4EE909DF1D8F}" srcOrd="2" destOrd="0" parTransId="{FE5C4F7D-5A44-45C6-9E6F-DDB2CD028B3B}" sibTransId="{CB836A0E-5013-4172-AAB6-6E7478A5C93D}"/>
    <dgm:cxn modelId="{1EA1069A-9137-477D-8FB9-A7C6DB895A42}" srcId="{30616C4B-17B8-4555-95CF-9188D41CB38B}" destId="{348FCA4C-0666-4166-96B5-11E3D51503A5}" srcOrd="1" destOrd="0" parTransId="{8C1DA5D3-D486-4A0B-BF4F-064EF1CE4452}" sibTransId="{B6E0D343-1306-4F84-944A-CB1CE94A9A5E}"/>
    <dgm:cxn modelId="{254C639A-FE29-420F-BCBF-6C63E484A747}" type="presOf" srcId="{034A2199-AFB7-4171-B182-4EE909DF1D8F}" destId="{C763DCF9-61C4-4EB7-A171-E79C42E3B5CE}" srcOrd="0" destOrd="0" presId="urn:microsoft.com/office/officeart/2005/8/layout/chevron2"/>
    <dgm:cxn modelId="{737604BA-B23D-4CFD-BE67-C662DB042023}" type="presOf" srcId="{20AC5516-5DAE-4E7B-AFC6-EBAA83540A17}" destId="{38A371E1-BA6C-432D-AB6C-4C61902B3CCA}" srcOrd="0" destOrd="0" presId="urn:microsoft.com/office/officeart/2005/8/layout/chevron2"/>
    <dgm:cxn modelId="{D3632ABF-3263-440A-AD23-E15C1E0A3443}" srcId="{E817B832-3832-43BB-A96D-F9607F0EE460}" destId="{D45E0AE3-F60F-406E-A391-A26D10BA77CE}" srcOrd="0" destOrd="0" parTransId="{4418D474-1570-4419-87F2-60D9AEFB00BA}" sibTransId="{C67FE058-7FC9-4F67-9374-3604837F309B}"/>
    <dgm:cxn modelId="{7955E7CA-E551-4B76-8AE7-0E995513BE32}" srcId="{20AC5516-5DAE-4E7B-AFC6-EBAA83540A17}" destId="{311CB9BD-4933-472A-9B76-0DEF0D0FD370}" srcOrd="0" destOrd="0" parTransId="{B211C292-BC57-49ED-B664-35CF9939D841}" sibTransId="{E7400DF7-47B9-4EA6-B048-C9088041BCE0}"/>
    <dgm:cxn modelId="{CE9AA0D2-BE54-4D8B-ADA0-E73094970EB7}" type="presOf" srcId="{059186BC-936D-439D-B1DB-7841F526BD41}" destId="{A10DF15B-F325-4308-9D73-C7F2F292CA54}" srcOrd="0" destOrd="2" presId="urn:microsoft.com/office/officeart/2005/8/layout/chevron2"/>
    <dgm:cxn modelId="{226330EF-B0FD-422A-8D93-2B891D5E2FB2}" type="presOf" srcId="{0913982F-00E6-46E9-B1F2-765963BDA70B}" destId="{37A3528C-BDA3-4FAB-BD76-D0682CE7E4FD}" srcOrd="0" destOrd="1" presId="urn:microsoft.com/office/officeart/2005/8/layout/chevron2"/>
    <dgm:cxn modelId="{6738E8EF-F0A3-48D2-9291-E290A4550DD6}" type="presOf" srcId="{DC66D257-A057-41B3-836D-008325CFE6AC}" destId="{F12117EA-9250-4BC5-B45D-6B82CB65C6B0}" srcOrd="0" destOrd="0" presId="urn:microsoft.com/office/officeart/2005/8/layout/chevron2"/>
    <dgm:cxn modelId="{3A09AAF4-216D-4099-94BF-BD7BA0FACA3D}" srcId="{D45E0AE3-F60F-406E-A391-A26D10BA77CE}" destId="{C1C1E7B3-44B7-44DE-91A5-302254B0F79F}" srcOrd="0" destOrd="0" parTransId="{0F208BD1-D2D1-4FCC-B026-83633B2498EB}" sibTransId="{6F58F9CA-843A-41EA-917D-D7AE90199F94}"/>
    <dgm:cxn modelId="{2720AFF4-A189-4B13-A6AE-221BE7D26CAD}" type="presOf" srcId="{311CB9BD-4933-472A-9B76-0DEF0D0FD370}" destId="{5EC89514-856E-4194-A3A2-4BBE13D022E3}" srcOrd="0" destOrd="0" presId="urn:microsoft.com/office/officeart/2005/8/layout/chevron2"/>
    <dgm:cxn modelId="{C31736F5-7D0F-43ED-9365-50DAB8A38F27}" type="presOf" srcId="{8D9D4F9D-757E-412B-B0E1-C3C793DB50E6}" destId="{A10DF15B-F325-4308-9D73-C7F2F292CA54}" srcOrd="0" destOrd="0" presId="urn:microsoft.com/office/officeart/2005/8/layout/chevron2"/>
    <dgm:cxn modelId="{6A9764F5-DA36-4381-83AE-956F93D46C48}" type="presOf" srcId="{C1C1E7B3-44B7-44DE-91A5-302254B0F79F}" destId="{37A3528C-BDA3-4FAB-BD76-D0682CE7E4FD}" srcOrd="0" destOrd="0" presId="urn:microsoft.com/office/officeart/2005/8/layout/chevron2"/>
    <dgm:cxn modelId="{35FABFB0-8774-4D93-B3D7-9EF77441EF26}" type="presParOf" srcId="{7135A876-B54E-44CD-B125-88B129A944AE}" destId="{DC635859-CB81-45E9-9ECE-E8476662E6D1}" srcOrd="0" destOrd="0" presId="urn:microsoft.com/office/officeart/2005/8/layout/chevron2"/>
    <dgm:cxn modelId="{60E88FDC-4B61-4A77-A097-03326AFD810D}" type="presParOf" srcId="{DC635859-CB81-45E9-9ECE-E8476662E6D1}" destId="{E93E02C0-8F86-4429-8135-2F8287C0F7F3}" srcOrd="0" destOrd="0" presId="urn:microsoft.com/office/officeart/2005/8/layout/chevron2"/>
    <dgm:cxn modelId="{BC35EA55-9E44-4231-9FFE-144133A250FC}" type="presParOf" srcId="{DC635859-CB81-45E9-9ECE-E8476662E6D1}" destId="{37A3528C-BDA3-4FAB-BD76-D0682CE7E4FD}" srcOrd="1" destOrd="0" presId="urn:microsoft.com/office/officeart/2005/8/layout/chevron2"/>
    <dgm:cxn modelId="{B9621149-28FE-4DDF-B7A7-1E859C8A569B}" type="presParOf" srcId="{7135A876-B54E-44CD-B125-88B129A944AE}" destId="{887B8805-8968-4EFE-9173-D73747F238EF}" srcOrd="1" destOrd="0" presId="urn:microsoft.com/office/officeart/2005/8/layout/chevron2"/>
    <dgm:cxn modelId="{63F8EEEE-E320-4F02-8C54-FA0CA77B5956}" type="presParOf" srcId="{7135A876-B54E-44CD-B125-88B129A944AE}" destId="{15901402-D779-44B2-B527-F25306C77860}" srcOrd="2" destOrd="0" presId="urn:microsoft.com/office/officeart/2005/8/layout/chevron2"/>
    <dgm:cxn modelId="{4A5AF7A0-CE01-4A79-8888-34BF2369DF01}" type="presParOf" srcId="{15901402-D779-44B2-B527-F25306C77860}" destId="{38A371E1-BA6C-432D-AB6C-4C61902B3CCA}" srcOrd="0" destOrd="0" presId="urn:microsoft.com/office/officeart/2005/8/layout/chevron2"/>
    <dgm:cxn modelId="{82687CAD-34DB-402E-BC29-C90BD40719EE}" type="presParOf" srcId="{15901402-D779-44B2-B527-F25306C77860}" destId="{5EC89514-856E-4194-A3A2-4BBE13D022E3}" srcOrd="1" destOrd="0" presId="urn:microsoft.com/office/officeart/2005/8/layout/chevron2"/>
    <dgm:cxn modelId="{7CDF1E47-BD51-46F0-B912-FE205626E2B1}" type="presParOf" srcId="{7135A876-B54E-44CD-B125-88B129A944AE}" destId="{1877D70D-7A1A-41F2-BC0B-1A0405F100B0}" srcOrd="3" destOrd="0" presId="urn:microsoft.com/office/officeart/2005/8/layout/chevron2"/>
    <dgm:cxn modelId="{F177870C-3AD9-4BA8-A019-3955B0411D7D}" type="presParOf" srcId="{7135A876-B54E-44CD-B125-88B129A944AE}" destId="{27B457D5-0954-4056-B239-681D3AEB6DD7}" srcOrd="4" destOrd="0" presId="urn:microsoft.com/office/officeart/2005/8/layout/chevron2"/>
    <dgm:cxn modelId="{56929195-2CC6-4DB5-B31B-8880A86B18A9}" type="presParOf" srcId="{27B457D5-0954-4056-B239-681D3AEB6DD7}" destId="{C763DCF9-61C4-4EB7-A171-E79C42E3B5CE}" srcOrd="0" destOrd="0" presId="urn:microsoft.com/office/officeart/2005/8/layout/chevron2"/>
    <dgm:cxn modelId="{CDA5E5DD-E9C2-464C-B026-0FB6DA6DCF08}" type="presParOf" srcId="{27B457D5-0954-4056-B239-681D3AEB6DD7}" destId="{F12117EA-9250-4BC5-B45D-6B82CB65C6B0}" srcOrd="1" destOrd="0" presId="urn:microsoft.com/office/officeart/2005/8/layout/chevron2"/>
    <dgm:cxn modelId="{F07CF726-9D06-40D0-ADE2-B71525261C41}" type="presParOf" srcId="{7135A876-B54E-44CD-B125-88B129A944AE}" destId="{D7298218-25F4-46E9-A3DE-154087CF13A4}" srcOrd="5" destOrd="0" presId="urn:microsoft.com/office/officeart/2005/8/layout/chevron2"/>
    <dgm:cxn modelId="{8E7494BA-15F5-4D4A-A154-A88A0D50A387}" type="presParOf" srcId="{7135A876-B54E-44CD-B125-88B129A944AE}" destId="{3CBFF468-1BE0-4388-9EEA-3D618A104B24}" srcOrd="6" destOrd="0" presId="urn:microsoft.com/office/officeart/2005/8/layout/chevron2"/>
    <dgm:cxn modelId="{F5207718-18CB-4218-8206-BDD2AC17C634}" type="presParOf" srcId="{3CBFF468-1BE0-4388-9EEA-3D618A104B24}" destId="{58165B67-17F0-419D-81B6-607623CADB8A}" srcOrd="0" destOrd="0" presId="urn:microsoft.com/office/officeart/2005/8/layout/chevron2"/>
    <dgm:cxn modelId="{DB032E58-CCD1-4622-8062-53EED7E31138}" type="presParOf" srcId="{3CBFF468-1BE0-4388-9EEA-3D618A104B24}" destId="{A10DF15B-F325-4308-9D73-C7F2F292CA54}" srcOrd="1" destOrd="0" presId="urn:microsoft.com/office/officeart/2005/8/layout/chevron2"/>
  </dgm:cxnLst>
  <dgm:bg>
    <a:solidFill>
      <a:schemeClr val="lt1">
        <a:hueOff val="0"/>
        <a:satOff val="0"/>
        <a:lumOff val="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70B175-6AD3-4E42-A678-34C895A720D0}">
      <dsp:nvSpPr>
        <dsp:cNvPr id="0" name=""/>
        <dsp:cNvSpPr/>
      </dsp:nvSpPr>
      <dsp:spPr>
        <a:xfrm>
          <a:off x="0" y="0"/>
          <a:ext cx="4510988" cy="4510988"/>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95EC5D-6E19-4FAF-A968-CB26652ECD9B}">
      <dsp:nvSpPr>
        <dsp:cNvPr id="0" name=""/>
        <dsp:cNvSpPr/>
      </dsp:nvSpPr>
      <dsp:spPr>
        <a:xfrm>
          <a:off x="2255494" y="0"/>
          <a:ext cx="6369085" cy="4510988"/>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o-RO" sz="2800" b="1" kern="1200" dirty="0"/>
            <a:t>Filieră TEORETICĂ</a:t>
          </a:r>
        </a:p>
      </dsp:txBody>
      <dsp:txXfrm>
        <a:off x="2255494" y="0"/>
        <a:ext cx="3184542" cy="1353299"/>
      </dsp:txXfrm>
    </dsp:sp>
    <dsp:sp modelId="{647D40B3-3B77-4D4C-89C2-CFB90F34049A}">
      <dsp:nvSpPr>
        <dsp:cNvPr id="0" name=""/>
        <dsp:cNvSpPr/>
      </dsp:nvSpPr>
      <dsp:spPr>
        <a:xfrm>
          <a:off x="789424" y="1353299"/>
          <a:ext cx="2932139" cy="2932139"/>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13F04B-265B-4140-AB00-006F2CC0C49E}">
      <dsp:nvSpPr>
        <dsp:cNvPr id="0" name=""/>
        <dsp:cNvSpPr/>
      </dsp:nvSpPr>
      <dsp:spPr>
        <a:xfrm>
          <a:off x="2255494" y="1353299"/>
          <a:ext cx="6369085" cy="2932139"/>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o-RO" sz="2800" b="1" kern="1200" dirty="0"/>
            <a:t>Filieră VOCAȚIONALĂ</a:t>
          </a:r>
        </a:p>
      </dsp:txBody>
      <dsp:txXfrm>
        <a:off x="2255494" y="1353299"/>
        <a:ext cx="3184542" cy="1353294"/>
      </dsp:txXfrm>
    </dsp:sp>
    <dsp:sp modelId="{4C6DE047-C25B-40CF-B9F5-1BE7DE6D800C}">
      <dsp:nvSpPr>
        <dsp:cNvPr id="0" name=""/>
        <dsp:cNvSpPr/>
      </dsp:nvSpPr>
      <dsp:spPr>
        <a:xfrm>
          <a:off x="1578846" y="2706594"/>
          <a:ext cx="1353295" cy="1353295"/>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4DD068-0B5F-4F0A-A2D8-FCCAE0DB42C9}">
      <dsp:nvSpPr>
        <dsp:cNvPr id="0" name=""/>
        <dsp:cNvSpPr/>
      </dsp:nvSpPr>
      <dsp:spPr>
        <a:xfrm>
          <a:off x="2255494" y="2706594"/>
          <a:ext cx="6369085" cy="135329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o-RO" sz="2800" b="1" kern="1200" dirty="0"/>
            <a:t>Filieră TEHNOLOGICĂ</a:t>
          </a:r>
        </a:p>
      </dsp:txBody>
      <dsp:txXfrm>
        <a:off x="2255494" y="2706594"/>
        <a:ext cx="3184542" cy="1353295"/>
      </dsp:txXfrm>
    </dsp:sp>
    <dsp:sp modelId="{E1B91081-7F9E-4F01-AEE1-BB3C02688033}">
      <dsp:nvSpPr>
        <dsp:cNvPr id="0" name=""/>
        <dsp:cNvSpPr/>
      </dsp:nvSpPr>
      <dsp:spPr>
        <a:xfrm>
          <a:off x="5440036" y="0"/>
          <a:ext cx="3184542" cy="1353299"/>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71450" lvl="1" indent="-171450" algn="l" defTabSz="755650">
            <a:lnSpc>
              <a:spcPct val="90000"/>
            </a:lnSpc>
            <a:spcBef>
              <a:spcPct val="0"/>
            </a:spcBef>
            <a:spcAft>
              <a:spcPct val="15000"/>
            </a:spcAft>
            <a:buChar char="•"/>
          </a:pPr>
          <a:r>
            <a:rPr lang="ro-RO" sz="1700" b="1" kern="1200" dirty="0"/>
            <a:t>Profil REAL</a:t>
          </a:r>
        </a:p>
        <a:p>
          <a:pPr marL="171450" lvl="1" indent="-171450" algn="l" defTabSz="755650">
            <a:lnSpc>
              <a:spcPct val="90000"/>
            </a:lnSpc>
            <a:spcBef>
              <a:spcPct val="0"/>
            </a:spcBef>
            <a:spcAft>
              <a:spcPct val="15000"/>
            </a:spcAft>
            <a:buChar char="•"/>
          </a:pPr>
          <a:r>
            <a:rPr lang="ro-RO" sz="1700" b="1" kern="1200" dirty="0"/>
            <a:t>Profil UMANIST</a:t>
          </a:r>
        </a:p>
      </dsp:txBody>
      <dsp:txXfrm>
        <a:off x="5440036" y="0"/>
        <a:ext cx="3184542" cy="1353299"/>
      </dsp:txXfrm>
    </dsp:sp>
    <dsp:sp modelId="{02812311-A449-4FC2-8F0D-9489F6B8FBD0}">
      <dsp:nvSpPr>
        <dsp:cNvPr id="0" name=""/>
        <dsp:cNvSpPr/>
      </dsp:nvSpPr>
      <dsp:spPr>
        <a:xfrm>
          <a:off x="5440036" y="1353299"/>
          <a:ext cx="3184542" cy="1353294"/>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71450" lvl="1" indent="-171450" algn="l" defTabSz="755650">
            <a:lnSpc>
              <a:spcPct val="90000"/>
            </a:lnSpc>
            <a:spcBef>
              <a:spcPct val="0"/>
            </a:spcBef>
            <a:spcAft>
              <a:spcPct val="15000"/>
            </a:spcAft>
            <a:buChar char="•"/>
          </a:pPr>
          <a:r>
            <a:rPr lang="ro-RO" sz="1700" b="1" kern="1200" dirty="0"/>
            <a:t>Profil ARTISTIC</a:t>
          </a:r>
        </a:p>
        <a:p>
          <a:pPr marL="171450" lvl="1" indent="-171450" algn="l" defTabSz="755650">
            <a:lnSpc>
              <a:spcPct val="90000"/>
            </a:lnSpc>
            <a:spcBef>
              <a:spcPct val="0"/>
            </a:spcBef>
            <a:spcAft>
              <a:spcPct val="15000"/>
            </a:spcAft>
            <a:buChar char="•"/>
          </a:pPr>
          <a:r>
            <a:rPr lang="ro-RO" sz="1700" b="1" kern="1200" dirty="0"/>
            <a:t>Profil PEDAGOGIC</a:t>
          </a:r>
        </a:p>
        <a:p>
          <a:pPr marL="171450" lvl="1" indent="-171450" algn="l" defTabSz="755650">
            <a:lnSpc>
              <a:spcPct val="90000"/>
            </a:lnSpc>
            <a:spcBef>
              <a:spcPct val="0"/>
            </a:spcBef>
            <a:spcAft>
              <a:spcPct val="15000"/>
            </a:spcAft>
            <a:buChar char="•"/>
          </a:pPr>
          <a:r>
            <a:rPr lang="ro-RO" sz="1700" b="1" kern="1200" dirty="0"/>
            <a:t>Profil SPORTIV</a:t>
          </a:r>
        </a:p>
        <a:p>
          <a:pPr marL="171450" lvl="1" indent="-171450" algn="l" defTabSz="755650">
            <a:lnSpc>
              <a:spcPct val="90000"/>
            </a:lnSpc>
            <a:spcBef>
              <a:spcPct val="0"/>
            </a:spcBef>
            <a:spcAft>
              <a:spcPct val="15000"/>
            </a:spcAft>
            <a:buChar char="•"/>
          </a:pPr>
          <a:r>
            <a:rPr lang="ro-RO" sz="1700" b="1" kern="1200" dirty="0"/>
            <a:t>Profil TEOLOGIC</a:t>
          </a:r>
        </a:p>
      </dsp:txBody>
      <dsp:txXfrm>
        <a:off x="5440036" y="1353299"/>
        <a:ext cx="3184542" cy="1353294"/>
      </dsp:txXfrm>
    </dsp:sp>
    <dsp:sp modelId="{C886F9AC-B060-4C08-939D-80341BDC6B43}">
      <dsp:nvSpPr>
        <dsp:cNvPr id="0" name=""/>
        <dsp:cNvSpPr/>
      </dsp:nvSpPr>
      <dsp:spPr>
        <a:xfrm>
          <a:off x="5440036" y="2706594"/>
          <a:ext cx="3184542" cy="1353295"/>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71450" lvl="1" indent="-171450" algn="l" defTabSz="755650">
            <a:lnSpc>
              <a:spcPct val="90000"/>
            </a:lnSpc>
            <a:spcBef>
              <a:spcPct val="0"/>
            </a:spcBef>
            <a:spcAft>
              <a:spcPct val="15000"/>
            </a:spcAft>
            <a:buChar char="•"/>
          </a:pPr>
          <a:r>
            <a:rPr lang="ro-RO" sz="1700" b="1" kern="1200" dirty="0"/>
            <a:t>Profil RESURSE NATURALE ȘI PROTECȚIA MEDIULUI</a:t>
          </a:r>
        </a:p>
        <a:p>
          <a:pPr marL="171450" lvl="1" indent="-171450" algn="l" defTabSz="755650">
            <a:lnSpc>
              <a:spcPct val="90000"/>
            </a:lnSpc>
            <a:spcBef>
              <a:spcPct val="0"/>
            </a:spcBef>
            <a:spcAft>
              <a:spcPct val="15000"/>
            </a:spcAft>
            <a:buChar char="•"/>
          </a:pPr>
          <a:r>
            <a:rPr lang="ro-RO" sz="1700" b="1" kern="1200" dirty="0"/>
            <a:t>Profil TEHNIC</a:t>
          </a:r>
        </a:p>
        <a:p>
          <a:pPr marL="171450" lvl="1" indent="-171450" algn="l" defTabSz="755650">
            <a:lnSpc>
              <a:spcPct val="90000"/>
            </a:lnSpc>
            <a:spcBef>
              <a:spcPct val="0"/>
            </a:spcBef>
            <a:spcAft>
              <a:spcPct val="15000"/>
            </a:spcAft>
            <a:buChar char="•"/>
          </a:pPr>
          <a:r>
            <a:rPr lang="ro-RO" sz="1700" b="1" kern="1200" dirty="0"/>
            <a:t>Profil SERVICII</a:t>
          </a:r>
        </a:p>
      </dsp:txBody>
      <dsp:txXfrm>
        <a:off x="5440036" y="2706594"/>
        <a:ext cx="3184542" cy="13532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B6BD3-A4B6-41A7-9E23-23A5CFDEA0CA}">
      <dsp:nvSpPr>
        <dsp:cNvPr id="0" name=""/>
        <dsp:cNvSpPr/>
      </dsp:nvSpPr>
      <dsp:spPr>
        <a:xfrm>
          <a:off x="1248699" y="1095"/>
          <a:ext cx="2359237" cy="117961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ro-RO" sz="3500" b="1" kern="1200" dirty="0">
              <a:solidFill>
                <a:schemeClr val="tx1"/>
              </a:solidFill>
            </a:rPr>
            <a:t>Profil REAL</a:t>
          </a:r>
        </a:p>
      </dsp:txBody>
      <dsp:txXfrm>
        <a:off x="1283249" y="35645"/>
        <a:ext cx="2290137" cy="1110518"/>
      </dsp:txXfrm>
    </dsp:sp>
    <dsp:sp modelId="{CAE83D3E-99D7-42D0-BFA4-0DAEE1B0177D}">
      <dsp:nvSpPr>
        <dsp:cNvPr id="0" name=""/>
        <dsp:cNvSpPr/>
      </dsp:nvSpPr>
      <dsp:spPr>
        <a:xfrm>
          <a:off x="1484623" y="1180714"/>
          <a:ext cx="235923" cy="884713"/>
        </a:xfrm>
        <a:custGeom>
          <a:avLst/>
          <a:gdLst/>
          <a:ahLst/>
          <a:cxnLst/>
          <a:rect l="0" t="0" r="0" b="0"/>
          <a:pathLst>
            <a:path>
              <a:moveTo>
                <a:pt x="0" y="0"/>
              </a:moveTo>
              <a:lnTo>
                <a:pt x="0" y="884713"/>
              </a:lnTo>
              <a:lnTo>
                <a:pt x="235923" y="88471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A79294-FF54-4D31-BA8A-A579611B835D}">
      <dsp:nvSpPr>
        <dsp:cNvPr id="0" name=""/>
        <dsp:cNvSpPr/>
      </dsp:nvSpPr>
      <dsp:spPr>
        <a:xfrm>
          <a:off x="1720547" y="1475619"/>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Matematică – Informatică</a:t>
          </a:r>
        </a:p>
        <a:p>
          <a:pPr marL="0" lvl="0" indent="0" algn="ctr" defTabSz="800100">
            <a:lnSpc>
              <a:spcPct val="90000"/>
            </a:lnSpc>
            <a:spcBef>
              <a:spcPct val="0"/>
            </a:spcBef>
            <a:spcAft>
              <a:spcPct val="35000"/>
            </a:spcAft>
            <a:buNone/>
          </a:pPr>
          <a:r>
            <a:rPr lang="ro-RO" sz="1800" b="1" kern="1200" dirty="0"/>
            <a:t> </a:t>
          </a:r>
          <a:r>
            <a:rPr lang="ro-RO" sz="1800" kern="1200" dirty="0"/>
            <a:t>(simplu sau bilingv)</a:t>
          </a:r>
        </a:p>
      </dsp:txBody>
      <dsp:txXfrm>
        <a:off x="1755097" y="1510169"/>
        <a:ext cx="1818289" cy="1110518"/>
      </dsp:txXfrm>
    </dsp:sp>
    <dsp:sp modelId="{F3384F89-2933-43E0-8047-5E32A0EB1D75}">
      <dsp:nvSpPr>
        <dsp:cNvPr id="0" name=""/>
        <dsp:cNvSpPr/>
      </dsp:nvSpPr>
      <dsp:spPr>
        <a:xfrm>
          <a:off x="1484623" y="1180714"/>
          <a:ext cx="235923" cy="2359237"/>
        </a:xfrm>
        <a:custGeom>
          <a:avLst/>
          <a:gdLst/>
          <a:ahLst/>
          <a:cxnLst/>
          <a:rect l="0" t="0" r="0" b="0"/>
          <a:pathLst>
            <a:path>
              <a:moveTo>
                <a:pt x="0" y="0"/>
              </a:moveTo>
              <a:lnTo>
                <a:pt x="0" y="2359237"/>
              </a:lnTo>
              <a:lnTo>
                <a:pt x="235923" y="235923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3C1A09-100F-4B92-9545-5F5C7EAACA5F}">
      <dsp:nvSpPr>
        <dsp:cNvPr id="0" name=""/>
        <dsp:cNvSpPr/>
      </dsp:nvSpPr>
      <dsp:spPr>
        <a:xfrm>
          <a:off x="1720547" y="2950142"/>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Științe ale naturii</a:t>
          </a:r>
        </a:p>
        <a:p>
          <a:pPr marL="0" lvl="0" indent="0" algn="ctr" defTabSz="800100">
            <a:lnSpc>
              <a:spcPct val="90000"/>
            </a:lnSpc>
            <a:spcBef>
              <a:spcPct val="0"/>
            </a:spcBef>
            <a:spcAft>
              <a:spcPct val="35000"/>
            </a:spcAft>
            <a:buNone/>
          </a:pPr>
          <a:r>
            <a:rPr lang="ro-RO" sz="1800" kern="1200" dirty="0"/>
            <a:t>(simplu sau bilingv)</a:t>
          </a:r>
        </a:p>
      </dsp:txBody>
      <dsp:txXfrm>
        <a:off x="1755097" y="2984692"/>
        <a:ext cx="1818289" cy="1110518"/>
      </dsp:txXfrm>
    </dsp:sp>
    <dsp:sp modelId="{613FDC79-6E53-48BC-9F63-9CAA4EAA7675}">
      <dsp:nvSpPr>
        <dsp:cNvPr id="0" name=""/>
        <dsp:cNvSpPr/>
      </dsp:nvSpPr>
      <dsp:spPr>
        <a:xfrm>
          <a:off x="4197746" y="1095"/>
          <a:ext cx="2359237" cy="117961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ro-RO" sz="3500" b="1" kern="1200" dirty="0">
              <a:solidFill>
                <a:schemeClr val="tx1"/>
              </a:solidFill>
            </a:rPr>
            <a:t>Profil UMANIST</a:t>
          </a:r>
        </a:p>
      </dsp:txBody>
      <dsp:txXfrm>
        <a:off x="4232296" y="35645"/>
        <a:ext cx="2290137" cy="1110518"/>
      </dsp:txXfrm>
    </dsp:sp>
    <dsp:sp modelId="{6E458E4C-B908-41AA-9A9C-BC31CD719430}">
      <dsp:nvSpPr>
        <dsp:cNvPr id="0" name=""/>
        <dsp:cNvSpPr/>
      </dsp:nvSpPr>
      <dsp:spPr>
        <a:xfrm>
          <a:off x="4433669" y="1180714"/>
          <a:ext cx="235923" cy="884713"/>
        </a:xfrm>
        <a:custGeom>
          <a:avLst/>
          <a:gdLst/>
          <a:ahLst/>
          <a:cxnLst/>
          <a:rect l="0" t="0" r="0" b="0"/>
          <a:pathLst>
            <a:path>
              <a:moveTo>
                <a:pt x="0" y="0"/>
              </a:moveTo>
              <a:lnTo>
                <a:pt x="0" y="884713"/>
              </a:lnTo>
              <a:lnTo>
                <a:pt x="235923" y="88471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A52C8C-B912-4BDC-AE57-8770AF79E229}">
      <dsp:nvSpPr>
        <dsp:cNvPr id="0" name=""/>
        <dsp:cNvSpPr/>
      </dsp:nvSpPr>
      <dsp:spPr>
        <a:xfrm>
          <a:off x="4669593" y="1475619"/>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Filologie</a:t>
          </a:r>
        </a:p>
        <a:p>
          <a:pPr marL="0" lvl="0" indent="0" algn="ctr" defTabSz="800100">
            <a:lnSpc>
              <a:spcPct val="90000"/>
            </a:lnSpc>
            <a:spcBef>
              <a:spcPct val="0"/>
            </a:spcBef>
            <a:spcAft>
              <a:spcPct val="35000"/>
            </a:spcAft>
            <a:buNone/>
          </a:pPr>
          <a:r>
            <a:rPr lang="ro-RO" sz="1800" kern="1200" dirty="0"/>
            <a:t>(simplu sau bilingv)</a:t>
          </a:r>
        </a:p>
      </dsp:txBody>
      <dsp:txXfrm>
        <a:off x="4704143" y="1510169"/>
        <a:ext cx="1818289" cy="1110518"/>
      </dsp:txXfrm>
    </dsp:sp>
    <dsp:sp modelId="{BC9905C8-6B01-458D-A915-B84D20CF42B8}">
      <dsp:nvSpPr>
        <dsp:cNvPr id="0" name=""/>
        <dsp:cNvSpPr/>
      </dsp:nvSpPr>
      <dsp:spPr>
        <a:xfrm>
          <a:off x="4433669" y="1180714"/>
          <a:ext cx="235923" cy="2359237"/>
        </a:xfrm>
        <a:custGeom>
          <a:avLst/>
          <a:gdLst/>
          <a:ahLst/>
          <a:cxnLst/>
          <a:rect l="0" t="0" r="0" b="0"/>
          <a:pathLst>
            <a:path>
              <a:moveTo>
                <a:pt x="0" y="0"/>
              </a:moveTo>
              <a:lnTo>
                <a:pt x="0" y="2359237"/>
              </a:lnTo>
              <a:lnTo>
                <a:pt x="235923" y="235923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DA795F-F44B-42B2-BFC2-BB40C186D523}">
      <dsp:nvSpPr>
        <dsp:cNvPr id="0" name=""/>
        <dsp:cNvSpPr/>
      </dsp:nvSpPr>
      <dsp:spPr>
        <a:xfrm>
          <a:off x="4669593" y="2950142"/>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Științe sociale</a:t>
          </a:r>
        </a:p>
        <a:p>
          <a:pPr marL="0" lvl="0" indent="0" algn="ctr" defTabSz="800100">
            <a:lnSpc>
              <a:spcPct val="90000"/>
            </a:lnSpc>
            <a:spcBef>
              <a:spcPct val="0"/>
            </a:spcBef>
            <a:spcAft>
              <a:spcPct val="35000"/>
            </a:spcAft>
            <a:buNone/>
          </a:pPr>
          <a:r>
            <a:rPr lang="ro-RO" sz="1800" b="1" kern="1200" dirty="0"/>
            <a:t> </a:t>
          </a:r>
          <a:r>
            <a:rPr lang="ro-RO" sz="1800" kern="1200" dirty="0"/>
            <a:t>(simplu sau bilingv)</a:t>
          </a:r>
        </a:p>
      </dsp:txBody>
      <dsp:txXfrm>
        <a:off x="4704143" y="2984692"/>
        <a:ext cx="1818289" cy="11105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B6BD3-A4B6-41A7-9E23-23A5CFDEA0CA}">
      <dsp:nvSpPr>
        <dsp:cNvPr id="0" name=""/>
        <dsp:cNvSpPr/>
      </dsp:nvSpPr>
      <dsp:spPr>
        <a:xfrm>
          <a:off x="1248699" y="1095"/>
          <a:ext cx="2359237" cy="117961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ro-RO" sz="3500" b="1" kern="1200" dirty="0">
              <a:solidFill>
                <a:schemeClr val="tx1"/>
              </a:solidFill>
            </a:rPr>
            <a:t>Profil REAL</a:t>
          </a:r>
        </a:p>
      </dsp:txBody>
      <dsp:txXfrm>
        <a:off x="1283249" y="35645"/>
        <a:ext cx="2290137" cy="1110518"/>
      </dsp:txXfrm>
    </dsp:sp>
    <dsp:sp modelId="{CAE83D3E-99D7-42D0-BFA4-0DAEE1B0177D}">
      <dsp:nvSpPr>
        <dsp:cNvPr id="0" name=""/>
        <dsp:cNvSpPr/>
      </dsp:nvSpPr>
      <dsp:spPr>
        <a:xfrm>
          <a:off x="1484623" y="1180714"/>
          <a:ext cx="235923" cy="884713"/>
        </a:xfrm>
        <a:custGeom>
          <a:avLst/>
          <a:gdLst/>
          <a:ahLst/>
          <a:cxnLst/>
          <a:rect l="0" t="0" r="0" b="0"/>
          <a:pathLst>
            <a:path>
              <a:moveTo>
                <a:pt x="0" y="0"/>
              </a:moveTo>
              <a:lnTo>
                <a:pt x="0" y="884713"/>
              </a:lnTo>
              <a:lnTo>
                <a:pt x="235923" y="88471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A79294-FF54-4D31-BA8A-A579611B835D}">
      <dsp:nvSpPr>
        <dsp:cNvPr id="0" name=""/>
        <dsp:cNvSpPr/>
      </dsp:nvSpPr>
      <dsp:spPr>
        <a:xfrm>
          <a:off x="1720547" y="1475619"/>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Matematică – Informatică</a:t>
          </a:r>
        </a:p>
        <a:p>
          <a:pPr marL="0" lvl="0" indent="0" algn="ctr" defTabSz="800100">
            <a:lnSpc>
              <a:spcPct val="90000"/>
            </a:lnSpc>
            <a:spcBef>
              <a:spcPct val="0"/>
            </a:spcBef>
            <a:spcAft>
              <a:spcPct val="35000"/>
            </a:spcAft>
            <a:buNone/>
          </a:pPr>
          <a:r>
            <a:rPr lang="ro-RO" sz="1800" b="1" kern="1200" dirty="0"/>
            <a:t> </a:t>
          </a:r>
          <a:r>
            <a:rPr lang="ro-RO" sz="1800" kern="1200" dirty="0"/>
            <a:t>(simplu sau bilingv)</a:t>
          </a:r>
        </a:p>
      </dsp:txBody>
      <dsp:txXfrm>
        <a:off x="1755097" y="1510169"/>
        <a:ext cx="1818289" cy="1110518"/>
      </dsp:txXfrm>
    </dsp:sp>
    <dsp:sp modelId="{F3384F89-2933-43E0-8047-5E32A0EB1D75}">
      <dsp:nvSpPr>
        <dsp:cNvPr id="0" name=""/>
        <dsp:cNvSpPr/>
      </dsp:nvSpPr>
      <dsp:spPr>
        <a:xfrm>
          <a:off x="1484623" y="1180714"/>
          <a:ext cx="235923" cy="2359237"/>
        </a:xfrm>
        <a:custGeom>
          <a:avLst/>
          <a:gdLst/>
          <a:ahLst/>
          <a:cxnLst/>
          <a:rect l="0" t="0" r="0" b="0"/>
          <a:pathLst>
            <a:path>
              <a:moveTo>
                <a:pt x="0" y="0"/>
              </a:moveTo>
              <a:lnTo>
                <a:pt x="0" y="2359237"/>
              </a:lnTo>
              <a:lnTo>
                <a:pt x="235923" y="235923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3C1A09-100F-4B92-9545-5F5C7EAACA5F}">
      <dsp:nvSpPr>
        <dsp:cNvPr id="0" name=""/>
        <dsp:cNvSpPr/>
      </dsp:nvSpPr>
      <dsp:spPr>
        <a:xfrm>
          <a:off x="1720547" y="2950142"/>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Științe ale naturii</a:t>
          </a:r>
        </a:p>
        <a:p>
          <a:pPr marL="0" lvl="0" indent="0" algn="ctr" defTabSz="800100">
            <a:lnSpc>
              <a:spcPct val="90000"/>
            </a:lnSpc>
            <a:spcBef>
              <a:spcPct val="0"/>
            </a:spcBef>
            <a:spcAft>
              <a:spcPct val="35000"/>
            </a:spcAft>
            <a:buNone/>
          </a:pPr>
          <a:r>
            <a:rPr lang="ro-RO" sz="1800" kern="1200" dirty="0"/>
            <a:t>(simplu sau bilingv)</a:t>
          </a:r>
        </a:p>
      </dsp:txBody>
      <dsp:txXfrm>
        <a:off x="1755097" y="2984692"/>
        <a:ext cx="1818289" cy="1110518"/>
      </dsp:txXfrm>
    </dsp:sp>
    <dsp:sp modelId="{613FDC79-6E53-48BC-9F63-9CAA4EAA7675}">
      <dsp:nvSpPr>
        <dsp:cNvPr id="0" name=""/>
        <dsp:cNvSpPr/>
      </dsp:nvSpPr>
      <dsp:spPr>
        <a:xfrm>
          <a:off x="4197746" y="1095"/>
          <a:ext cx="2359237" cy="117961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ro-RO" sz="3500" b="1" kern="1200" dirty="0">
              <a:solidFill>
                <a:schemeClr val="tx1"/>
              </a:solidFill>
            </a:rPr>
            <a:t>Profil UMANIST</a:t>
          </a:r>
        </a:p>
      </dsp:txBody>
      <dsp:txXfrm>
        <a:off x="4232296" y="35645"/>
        <a:ext cx="2290137" cy="1110518"/>
      </dsp:txXfrm>
    </dsp:sp>
    <dsp:sp modelId="{6E458E4C-B908-41AA-9A9C-BC31CD719430}">
      <dsp:nvSpPr>
        <dsp:cNvPr id="0" name=""/>
        <dsp:cNvSpPr/>
      </dsp:nvSpPr>
      <dsp:spPr>
        <a:xfrm>
          <a:off x="4433669" y="1180714"/>
          <a:ext cx="235923" cy="884713"/>
        </a:xfrm>
        <a:custGeom>
          <a:avLst/>
          <a:gdLst/>
          <a:ahLst/>
          <a:cxnLst/>
          <a:rect l="0" t="0" r="0" b="0"/>
          <a:pathLst>
            <a:path>
              <a:moveTo>
                <a:pt x="0" y="0"/>
              </a:moveTo>
              <a:lnTo>
                <a:pt x="0" y="884713"/>
              </a:lnTo>
              <a:lnTo>
                <a:pt x="235923" y="88471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A52C8C-B912-4BDC-AE57-8770AF79E229}">
      <dsp:nvSpPr>
        <dsp:cNvPr id="0" name=""/>
        <dsp:cNvSpPr/>
      </dsp:nvSpPr>
      <dsp:spPr>
        <a:xfrm>
          <a:off x="4669593" y="1475619"/>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Filologie</a:t>
          </a:r>
        </a:p>
        <a:p>
          <a:pPr marL="0" lvl="0" indent="0" algn="ctr" defTabSz="800100">
            <a:lnSpc>
              <a:spcPct val="90000"/>
            </a:lnSpc>
            <a:spcBef>
              <a:spcPct val="0"/>
            </a:spcBef>
            <a:spcAft>
              <a:spcPct val="35000"/>
            </a:spcAft>
            <a:buNone/>
          </a:pPr>
          <a:r>
            <a:rPr lang="ro-RO" sz="1800" kern="1200" dirty="0"/>
            <a:t>(simplu sau bilingv)</a:t>
          </a:r>
        </a:p>
      </dsp:txBody>
      <dsp:txXfrm>
        <a:off x="4704143" y="1510169"/>
        <a:ext cx="1818289" cy="1110518"/>
      </dsp:txXfrm>
    </dsp:sp>
    <dsp:sp modelId="{BC9905C8-6B01-458D-A915-B84D20CF42B8}">
      <dsp:nvSpPr>
        <dsp:cNvPr id="0" name=""/>
        <dsp:cNvSpPr/>
      </dsp:nvSpPr>
      <dsp:spPr>
        <a:xfrm>
          <a:off x="4433669" y="1180714"/>
          <a:ext cx="235923" cy="2359237"/>
        </a:xfrm>
        <a:custGeom>
          <a:avLst/>
          <a:gdLst/>
          <a:ahLst/>
          <a:cxnLst/>
          <a:rect l="0" t="0" r="0" b="0"/>
          <a:pathLst>
            <a:path>
              <a:moveTo>
                <a:pt x="0" y="0"/>
              </a:moveTo>
              <a:lnTo>
                <a:pt x="0" y="2359237"/>
              </a:lnTo>
              <a:lnTo>
                <a:pt x="235923" y="235923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DA795F-F44B-42B2-BFC2-BB40C186D523}">
      <dsp:nvSpPr>
        <dsp:cNvPr id="0" name=""/>
        <dsp:cNvSpPr/>
      </dsp:nvSpPr>
      <dsp:spPr>
        <a:xfrm>
          <a:off x="4669593" y="2950142"/>
          <a:ext cx="1887389" cy="117961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ro-RO" sz="1800" b="1" kern="1200" dirty="0"/>
            <a:t>Științe sociale</a:t>
          </a:r>
        </a:p>
        <a:p>
          <a:pPr marL="0" lvl="0" indent="0" algn="ctr" defTabSz="800100">
            <a:lnSpc>
              <a:spcPct val="90000"/>
            </a:lnSpc>
            <a:spcBef>
              <a:spcPct val="0"/>
            </a:spcBef>
            <a:spcAft>
              <a:spcPct val="35000"/>
            </a:spcAft>
            <a:buNone/>
          </a:pPr>
          <a:r>
            <a:rPr lang="ro-RO" sz="1800" b="1" kern="1200" dirty="0"/>
            <a:t> </a:t>
          </a:r>
          <a:r>
            <a:rPr lang="ro-RO" sz="1800" kern="1200" dirty="0"/>
            <a:t>(simplu sau bilingv)</a:t>
          </a:r>
        </a:p>
      </dsp:txBody>
      <dsp:txXfrm>
        <a:off x="4704143" y="2984692"/>
        <a:ext cx="1818289" cy="11105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0172E9-B074-4CD4-A75F-35DCDE36E494}">
      <dsp:nvSpPr>
        <dsp:cNvPr id="0" name=""/>
        <dsp:cNvSpPr/>
      </dsp:nvSpPr>
      <dsp:spPr>
        <a:xfrm>
          <a:off x="1488" y="678077"/>
          <a:ext cx="1710531" cy="8552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rPr>
            <a:t>Profil ARTISTIC</a:t>
          </a:r>
        </a:p>
      </dsp:txBody>
      <dsp:txXfrm>
        <a:off x="26538" y="703127"/>
        <a:ext cx="1660431" cy="805165"/>
      </dsp:txXfrm>
    </dsp:sp>
    <dsp:sp modelId="{553FA559-21E1-43D4-8E04-305950AE2FE9}">
      <dsp:nvSpPr>
        <dsp:cNvPr id="0" name=""/>
        <dsp:cNvSpPr/>
      </dsp:nvSpPr>
      <dsp:spPr>
        <a:xfrm>
          <a:off x="172541" y="1533343"/>
          <a:ext cx="171053" cy="641449"/>
        </a:xfrm>
        <a:custGeom>
          <a:avLst/>
          <a:gdLst/>
          <a:ahLst/>
          <a:cxnLst/>
          <a:rect l="0" t="0" r="0" b="0"/>
          <a:pathLst>
            <a:path>
              <a:moveTo>
                <a:pt x="0" y="0"/>
              </a:moveTo>
              <a:lnTo>
                <a:pt x="0" y="641449"/>
              </a:lnTo>
              <a:lnTo>
                <a:pt x="171053" y="64144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F299F6-2D69-442E-82A7-DE9C7623DD30}">
      <dsp:nvSpPr>
        <dsp:cNvPr id="0" name=""/>
        <dsp:cNvSpPr/>
      </dsp:nvSpPr>
      <dsp:spPr>
        <a:xfrm>
          <a:off x="343594" y="1747159"/>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Muzică</a:t>
          </a:r>
        </a:p>
      </dsp:txBody>
      <dsp:txXfrm>
        <a:off x="368644" y="1772209"/>
        <a:ext cx="1318324" cy="805165"/>
      </dsp:txXfrm>
    </dsp:sp>
    <dsp:sp modelId="{A82D0B59-7968-4B5C-8DE1-C1AB4B572D1C}">
      <dsp:nvSpPr>
        <dsp:cNvPr id="0" name=""/>
        <dsp:cNvSpPr/>
      </dsp:nvSpPr>
      <dsp:spPr>
        <a:xfrm>
          <a:off x="172541" y="1533343"/>
          <a:ext cx="171053" cy="1710531"/>
        </a:xfrm>
        <a:custGeom>
          <a:avLst/>
          <a:gdLst/>
          <a:ahLst/>
          <a:cxnLst/>
          <a:rect l="0" t="0" r="0" b="0"/>
          <a:pathLst>
            <a:path>
              <a:moveTo>
                <a:pt x="0" y="0"/>
              </a:moveTo>
              <a:lnTo>
                <a:pt x="0" y="1710531"/>
              </a:lnTo>
              <a:lnTo>
                <a:pt x="171053" y="171053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2E1A53-A4C0-496E-9BF5-337EC5640620}">
      <dsp:nvSpPr>
        <dsp:cNvPr id="0" name=""/>
        <dsp:cNvSpPr/>
      </dsp:nvSpPr>
      <dsp:spPr>
        <a:xfrm>
          <a:off x="343594" y="2816241"/>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Arte vizuale</a:t>
          </a:r>
        </a:p>
      </dsp:txBody>
      <dsp:txXfrm>
        <a:off x="368644" y="2841291"/>
        <a:ext cx="1318324" cy="805165"/>
      </dsp:txXfrm>
    </dsp:sp>
    <dsp:sp modelId="{1F30700E-78EB-41C2-AD0C-1416A37A4BE8}">
      <dsp:nvSpPr>
        <dsp:cNvPr id="0" name=""/>
        <dsp:cNvSpPr/>
      </dsp:nvSpPr>
      <dsp:spPr>
        <a:xfrm>
          <a:off x="172541" y="1533343"/>
          <a:ext cx="171053" cy="2779613"/>
        </a:xfrm>
        <a:custGeom>
          <a:avLst/>
          <a:gdLst/>
          <a:ahLst/>
          <a:cxnLst/>
          <a:rect l="0" t="0" r="0" b="0"/>
          <a:pathLst>
            <a:path>
              <a:moveTo>
                <a:pt x="0" y="0"/>
              </a:moveTo>
              <a:lnTo>
                <a:pt x="0" y="2779613"/>
              </a:lnTo>
              <a:lnTo>
                <a:pt x="171053" y="277961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3831D1-C62A-4151-98CF-E5707CED05FD}">
      <dsp:nvSpPr>
        <dsp:cNvPr id="0" name=""/>
        <dsp:cNvSpPr/>
      </dsp:nvSpPr>
      <dsp:spPr>
        <a:xfrm>
          <a:off x="343594" y="3885323"/>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Arhitectură, arte ambientale și design</a:t>
          </a:r>
        </a:p>
      </dsp:txBody>
      <dsp:txXfrm>
        <a:off x="368644" y="3910373"/>
        <a:ext cx="1318324" cy="805165"/>
      </dsp:txXfrm>
    </dsp:sp>
    <dsp:sp modelId="{E292E89B-5ABA-461D-BDB5-FBB586ED55F7}">
      <dsp:nvSpPr>
        <dsp:cNvPr id="0" name=""/>
        <dsp:cNvSpPr/>
      </dsp:nvSpPr>
      <dsp:spPr>
        <a:xfrm>
          <a:off x="2139652" y="678077"/>
          <a:ext cx="1710531" cy="8552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rPr>
            <a:t>Profil PEDAGOGIC</a:t>
          </a:r>
        </a:p>
      </dsp:txBody>
      <dsp:txXfrm>
        <a:off x="2164702" y="703127"/>
        <a:ext cx="1660431" cy="805165"/>
      </dsp:txXfrm>
    </dsp:sp>
    <dsp:sp modelId="{5A65B051-D1F5-49A2-B776-BE5C77C5634F}">
      <dsp:nvSpPr>
        <dsp:cNvPr id="0" name=""/>
        <dsp:cNvSpPr/>
      </dsp:nvSpPr>
      <dsp:spPr>
        <a:xfrm>
          <a:off x="2310705" y="1533343"/>
          <a:ext cx="171053" cy="641449"/>
        </a:xfrm>
        <a:custGeom>
          <a:avLst/>
          <a:gdLst/>
          <a:ahLst/>
          <a:cxnLst/>
          <a:rect l="0" t="0" r="0" b="0"/>
          <a:pathLst>
            <a:path>
              <a:moveTo>
                <a:pt x="0" y="0"/>
              </a:moveTo>
              <a:lnTo>
                <a:pt x="0" y="641449"/>
              </a:lnTo>
              <a:lnTo>
                <a:pt x="171053" y="64144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B5580-A6A2-4BA4-9A12-87275D28CD83}">
      <dsp:nvSpPr>
        <dsp:cNvPr id="0" name=""/>
        <dsp:cNvSpPr/>
      </dsp:nvSpPr>
      <dsp:spPr>
        <a:xfrm>
          <a:off x="2481758" y="1747159"/>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Pedagogia educației timpurii</a:t>
          </a:r>
        </a:p>
      </dsp:txBody>
      <dsp:txXfrm>
        <a:off x="2506808" y="1772209"/>
        <a:ext cx="1318324" cy="805165"/>
      </dsp:txXfrm>
    </dsp:sp>
    <dsp:sp modelId="{2AE5AAD3-697F-41C9-8ED0-A7A943C738F8}">
      <dsp:nvSpPr>
        <dsp:cNvPr id="0" name=""/>
        <dsp:cNvSpPr/>
      </dsp:nvSpPr>
      <dsp:spPr>
        <a:xfrm>
          <a:off x="2310705" y="1533343"/>
          <a:ext cx="171053" cy="1710531"/>
        </a:xfrm>
        <a:custGeom>
          <a:avLst/>
          <a:gdLst/>
          <a:ahLst/>
          <a:cxnLst/>
          <a:rect l="0" t="0" r="0" b="0"/>
          <a:pathLst>
            <a:path>
              <a:moveTo>
                <a:pt x="0" y="0"/>
              </a:moveTo>
              <a:lnTo>
                <a:pt x="0" y="1710531"/>
              </a:lnTo>
              <a:lnTo>
                <a:pt x="171053" y="171053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7CD016-F7CD-4196-A386-01C8D9812022}">
      <dsp:nvSpPr>
        <dsp:cNvPr id="0" name=""/>
        <dsp:cNvSpPr/>
      </dsp:nvSpPr>
      <dsp:spPr>
        <a:xfrm>
          <a:off x="2481758" y="2816241"/>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Pedagogia învățământului primar</a:t>
          </a:r>
        </a:p>
      </dsp:txBody>
      <dsp:txXfrm>
        <a:off x="2506808" y="2841291"/>
        <a:ext cx="1318324" cy="805165"/>
      </dsp:txXfrm>
    </dsp:sp>
    <dsp:sp modelId="{1A9109D4-050E-4AF8-A10E-0716B15C3930}">
      <dsp:nvSpPr>
        <dsp:cNvPr id="0" name=""/>
        <dsp:cNvSpPr/>
      </dsp:nvSpPr>
      <dsp:spPr>
        <a:xfrm>
          <a:off x="4277816" y="678077"/>
          <a:ext cx="1710531" cy="8552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rPr>
            <a:t>Profil TEOLOGIC</a:t>
          </a:r>
        </a:p>
      </dsp:txBody>
      <dsp:txXfrm>
        <a:off x="4302866" y="703127"/>
        <a:ext cx="1660431" cy="805165"/>
      </dsp:txXfrm>
    </dsp:sp>
    <dsp:sp modelId="{61CB1215-72FD-455A-BC41-E4C2FD065C94}">
      <dsp:nvSpPr>
        <dsp:cNvPr id="0" name=""/>
        <dsp:cNvSpPr/>
      </dsp:nvSpPr>
      <dsp:spPr>
        <a:xfrm>
          <a:off x="4448869" y="1533343"/>
          <a:ext cx="171053" cy="641449"/>
        </a:xfrm>
        <a:custGeom>
          <a:avLst/>
          <a:gdLst/>
          <a:ahLst/>
          <a:cxnLst/>
          <a:rect l="0" t="0" r="0" b="0"/>
          <a:pathLst>
            <a:path>
              <a:moveTo>
                <a:pt x="0" y="0"/>
              </a:moveTo>
              <a:lnTo>
                <a:pt x="0" y="641449"/>
              </a:lnTo>
              <a:lnTo>
                <a:pt x="171053" y="64144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E48CC8-A6A3-452C-AC14-544F54B13D71}">
      <dsp:nvSpPr>
        <dsp:cNvPr id="0" name=""/>
        <dsp:cNvSpPr/>
      </dsp:nvSpPr>
      <dsp:spPr>
        <a:xfrm>
          <a:off x="4619922" y="1747159"/>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Teologie ortodoxă</a:t>
          </a:r>
        </a:p>
      </dsp:txBody>
      <dsp:txXfrm>
        <a:off x="4644972" y="1772209"/>
        <a:ext cx="1318324" cy="805165"/>
      </dsp:txXfrm>
    </dsp:sp>
    <dsp:sp modelId="{EC7856D0-998C-48B9-9ECE-79E28EDE521F}">
      <dsp:nvSpPr>
        <dsp:cNvPr id="0" name=""/>
        <dsp:cNvSpPr/>
      </dsp:nvSpPr>
      <dsp:spPr>
        <a:xfrm>
          <a:off x="6415980" y="678077"/>
          <a:ext cx="1710531" cy="85526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ro-RO" sz="2000" b="1" kern="1200" dirty="0">
              <a:solidFill>
                <a:schemeClr val="tx1"/>
              </a:solidFill>
            </a:rPr>
            <a:t>Profil SPORTIV</a:t>
          </a:r>
        </a:p>
      </dsp:txBody>
      <dsp:txXfrm>
        <a:off x="6441030" y="703127"/>
        <a:ext cx="1660431" cy="805165"/>
      </dsp:txXfrm>
    </dsp:sp>
    <dsp:sp modelId="{F654C0BA-7CCA-414E-8B1F-47B524F7E600}">
      <dsp:nvSpPr>
        <dsp:cNvPr id="0" name=""/>
        <dsp:cNvSpPr/>
      </dsp:nvSpPr>
      <dsp:spPr>
        <a:xfrm>
          <a:off x="6587033" y="1533343"/>
          <a:ext cx="171053" cy="641449"/>
        </a:xfrm>
        <a:custGeom>
          <a:avLst/>
          <a:gdLst/>
          <a:ahLst/>
          <a:cxnLst/>
          <a:rect l="0" t="0" r="0" b="0"/>
          <a:pathLst>
            <a:path>
              <a:moveTo>
                <a:pt x="0" y="0"/>
              </a:moveTo>
              <a:lnTo>
                <a:pt x="0" y="641449"/>
              </a:lnTo>
              <a:lnTo>
                <a:pt x="171053" y="64144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B4312B-D476-459F-868B-AD8B9B86DA87}">
      <dsp:nvSpPr>
        <dsp:cNvPr id="0" name=""/>
        <dsp:cNvSpPr/>
      </dsp:nvSpPr>
      <dsp:spPr>
        <a:xfrm>
          <a:off x="6758086" y="1747159"/>
          <a:ext cx="1368424" cy="85526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ro-RO" sz="1400" b="1" kern="1200" dirty="0">
              <a:solidFill>
                <a:schemeClr val="tx1"/>
              </a:solidFill>
            </a:rPr>
            <a:t>Instructor sportiv</a:t>
          </a:r>
        </a:p>
      </dsp:txBody>
      <dsp:txXfrm>
        <a:off x="6783136" y="1772209"/>
        <a:ext cx="1318324" cy="805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06486-BD0A-480F-AEBE-35B4A1E868E6}">
      <dsp:nvSpPr>
        <dsp:cNvPr id="0" name=""/>
        <dsp:cNvSpPr/>
      </dsp:nvSpPr>
      <dsp:spPr>
        <a:xfrm>
          <a:off x="0" y="0"/>
          <a:ext cx="8128000" cy="16933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ro-RO" sz="1800" b="1" kern="1200" dirty="0">
              <a:solidFill>
                <a:schemeClr val="bg1"/>
              </a:solidFill>
            </a:rPr>
            <a:t>Profil </a:t>
          </a:r>
          <a:r>
            <a:rPr lang="ro-RO" sz="1800" b="1" kern="1200" dirty="0">
              <a:solidFill>
                <a:schemeClr val="accent3"/>
              </a:solidFill>
            </a:rPr>
            <a:t>RESURSE NATURALE ȘI PROTECȚIA MEDIULUI</a:t>
          </a:r>
        </a:p>
        <a:p>
          <a:pPr marL="171450" lvl="1" indent="-171450" algn="l" defTabSz="800100">
            <a:lnSpc>
              <a:spcPct val="90000"/>
            </a:lnSpc>
            <a:spcBef>
              <a:spcPct val="0"/>
            </a:spcBef>
            <a:spcAft>
              <a:spcPct val="15000"/>
            </a:spcAft>
            <a:buChar char="•"/>
          </a:pPr>
          <a:r>
            <a:rPr lang="ro-RO" sz="1800" b="1" kern="1200" dirty="0">
              <a:solidFill>
                <a:schemeClr val="tx1"/>
              </a:solidFill>
            </a:rPr>
            <a:t>Agricultură</a:t>
          </a:r>
        </a:p>
        <a:p>
          <a:pPr marL="171450" lvl="1" indent="-171450" algn="l" defTabSz="800100">
            <a:lnSpc>
              <a:spcPct val="90000"/>
            </a:lnSpc>
            <a:spcBef>
              <a:spcPct val="0"/>
            </a:spcBef>
            <a:spcAft>
              <a:spcPct val="15000"/>
            </a:spcAft>
            <a:buChar char="•"/>
          </a:pPr>
          <a:r>
            <a:rPr lang="ro-RO" sz="1800" b="1" kern="1200" dirty="0">
              <a:solidFill>
                <a:schemeClr val="tx1"/>
              </a:solidFill>
            </a:rPr>
            <a:t>Industrie alimentară                   </a:t>
          </a:r>
        </a:p>
        <a:p>
          <a:pPr marL="171450" lvl="1" indent="-171450" algn="l" defTabSz="800100">
            <a:lnSpc>
              <a:spcPct val="90000"/>
            </a:lnSpc>
            <a:spcBef>
              <a:spcPct val="0"/>
            </a:spcBef>
            <a:spcAft>
              <a:spcPct val="15000"/>
            </a:spcAft>
            <a:buChar char="•"/>
          </a:pPr>
          <a:r>
            <a:rPr lang="ro-RO" sz="1800" b="1" kern="1200" dirty="0">
              <a:solidFill>
                <a:schemeClr val="tx1"/>
              </a:solidFill>
            </a:rPr>
            <a:t>Protecția mediului</a:t>
          </a:r>
        </a:p>
        <a:p>
          <a:pPr marL="171450" lvl="1" indent="-171450" algn="l" defTabSz="800100">
            <a:lnSpc>
              <a:spcPct val="90000"/>
            </a:lnSpc>
            <a:spcBef>
              <a:spcPct val="0"/>
            </a:spcBef>
            <a:spcAft>
              <a:spcPct val="15000"/>
            </a:spcAft>
            <a:buChar char="•"/>
          </a:pPr>
          <a:r>
            <a:rPr lang="ro-RO" sz="1800" b="1" kern="1200" dirty="0">
              <a:solidFill>
                <a:schemeClr val="tx1"/>
              </a:solidFill>
            </a:rPr>
            <a:t>Silvicultură</a:t>
          </a:r>
        </a:p>
      </dsp:txBody>
      <dsp:txXfrm>
        <a:off x="1794933" y="0"/>
        <a:ext cx="6333066" cy="1693333"/>
      </dsp:txXfrm>
    </dsp:sp>
    <dsp:sp modelId="{7FD301FF-1914-4BBF-ADFD-BE583207F89D}">
      <dsp:nvSpPr>
        <dsp:cNvPr id="0" name=""/>
        <dsp:cNvSpPr/>
      </dsp:nvSpPr>
      <dsp:spPr>
        <a:xfrm>
          <a:off x="169333" y="169333"/>
          <a:ext cx="1625600" cy="1354666"/>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5E02C9-EEB1-4A51-9160-5854BB95074A}">
      <dsp:nvSpPr>
        <dsp:cNvPr id="0" name=""/>
        <dsp:cNvSpPr/>
      </dsp:nvSpPr>
      <dsp:spPr>
        <a:xfrm>
          <a:off x="0" y="1862666"/>
          <a:ext cx="8128000" cy="16933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ro-RO" sz="1800" b="1" kern="1200" dirty="0">
              <a:solidFill>
                <a:schemeClr val="bg1"/>
              </a:solidFill>
            </a:rPr>
            <a:t>Profil</a:t>
          </a:r>
          <a:r>
            <a:rPr lang="ro-RO" sz="1800" b="1" kern="1200" dirty="0">
              <a:solidFill>
                <a:schemeClr val="tx1"/>
              </a:solidFill>
            </a:rPr>
            <a:t> </a:t>
          </a:r>
          <a:r>
            <a:rPr lang="ro-RO" sz="1800" b="1" kern="1200" dirty="0">
              <a:solidFill>
                <a:schemeClr val="accent3"/>
              </a:solidFill>
            </a:rPr>
            <a:t>SERVICII</a:t>
          </a:r>
        </a:p>
        <a:p>
          <a:pPr marL="171450" lvl="1" indent="-171450" algn="l" defTabSz="800100">
            <a:lnSpc>
              <a:spcPct val="90000"/>
            </a:lnSpc>
            <a:spcBef>
              <a:spcPct val="0"/>
            </a:spcBef>
            <a:spcAft>
              <a:spcPct val="15000"/>
            </a:spcAft>
            <a:buChar char="•"/>
          </a:pPr>
          <a:r>
            <a:rPr lang="ro-RO" sz="1800" b="1" kern="1200" dirty="0">
              <a:solidFill>
                <a:schemeClr val="tx1"/>
              </a:solidFill>
            </a:rPr>
            <a:t>Comerț</a:t>
          </a:r>
        </a:p>
        <a:p>
          <a:pPr marL="171450" lvl="1" indent="-171450" algn="l" defTabSz="800100">
            <a:lnSpc>
              <a:spcPct val="90000"/>
            </a:lnSpc>
            <a:spcBef>
              <a:spcPct val="0"/>
            </a:spcBef>
            <a:spcAft>
              <a:spcPct val="15000"/>
            </a:spcAft>
            <a:buChar char="•"/>
          </a:pPr>
          <a:r>
            <a:rPr lang="ro-RO" sz="1800" b="1" kern="1200" dirty="0">
              <a:solidFill>
                <a:schemeClr val="tx1"/>
              </a:solidFill>
            </a:rPr>
            <a:t>Economic</a:t>
          </a:r>
        </a:p>
        <a:p>
          <a:pPr marL="171450" lvl="1" indent="-171450" algn="l" defTabSz="800100">
            <a:lnSpc>
              <a:spcPct val="90000"/>
            </a:lnSpc>
            <a:spcBef>
              <a:spcPct val="0"/>
            </a:spcBef>
            <a:spcAft>
              <a:spcPct val="15000"/>
            </a:spcAft>
            <a:buChar char="•"/>
          </a:pPr>
          <a:r>
            <a:rPr lang="ro-RO" sz="1800" b="1" kern="1200" dirty="0">
              <a:solidFill>
                <a:schemeClr val="tx1"/>
              </a:solidFill>
            </a:rPr>
            <a:t>Estetica și igiena corpului omenesc</a:t>
          </a:r>
        </a:p>
        <a:p>
          <a:pPr marL="171450" lvl="1" indent="-171450" algn="l" defTabSz="800100">
            <a:lnSpc>
              <a:spcPct val="90000"/>
            </a:lnSpc>
            <a:spcBef>
              <a:spcPct val="0"/>
            </a:spcBef>
            <a:spcAft>
              <a:spcPct val="15000"/>
            </a:spcAft>
            <a:buChar char="•"/>
          </a:pPr>
          <a:r>
            <a:rPr lang="ro-RO" sz="1800" b="1" kern="1200" dirty="0">
              <a:solidFill>
                <a:schemeClr val="tx1"/>
              </a:solidFill>
            </a:rPr>
            <a:t>Turism și alimentație</a:t>
          </a:r>
        </a:p>
      </dsp:txBody>
      <dsp:txXfrm>
        <a:off x="1794933" y="1862666"/>
        <a:ext cx="6333066" cy="1693333"/>
      </dsp:txXfrm>
    </dsp:sp>
    <dsp:sp modelId="{87AE35F6-6081-4F38-B672-55E2D596AB7A}">
      <dsp:nvSpPr>
        <dsp:cNvPr id="0" name=""/>
        <dsp:cNvSpPr/>
      </dsp:nvSpPr>
      <dsp:spPr>
        <a:xfrm>
          <a:off x="169333" y="2032000"/>
          <a:ext cx="1625600" cy="1354666"/>
        </a:xfrm>
        <a:prstGeom prst="roundRect">
          <a:avLst>
            <a:gd name="adj" fmla="val 10000"/>
          </a:avLst>
        </a:prstGeom>
        <a:blipFill rotWithShape="1">
          <a:blip xmlns:r="http://schemas.openxmlformats.org/officeDocument/2006/relationships" r:embed="rId2"/>
          <a:srcRect/>
          <a:stretch>
            <a:fillRect t="-5000" b="-5000"/>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3EA2AF-64B1-4623-AD16-74AC2187EDBD}">
      <dsp:nvSpPr>
        <dsp:cNvPr id="0" name=""/>
        <dsp:cNvSpPr/>
      </dsp:nvSpPr>
      <dsp:spPr>
        <a:xfrm>
          <a:off x="0" y="3725333"/>
          <a:ext cx="8128000" cy="16933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755650">
            <a:lnSpc>
              <a:spcPct val="90000"/>
            </a:lnSpc>
            <a:spcBef>
              <a:spcPct val="0"/>
            </a:spcBef>
            <a:spcAft>
              <a:spcPct val="35000"/>
            </a:spcAft>
            <a:buNone/>
          </a:pPr>
          <a:r>
            <a:rPr lang="ro-RO" sz="1700" b="1" kern="1200" dirty="0">
              <a:solidFill>
                <a:schemeClr val="bg1"/>
              </a:solidFill>
            </a:rPr>
            <a:t>Profil</a:t>
          </a:r>
          <a:r>
            <a:rPr lang="ro-RO" sz="1700" b="1" kern="1200" dirty="0">
              <a:solidFill>
                <a:schemeClr val="tx1"/>
              </a:solidFill>
            </a:rPr>
            <a:t> </a:t>
          </a:r>
          <a:r>
            <a:rPr lang="ro-RO" sz="1700" b="1" kern="1200" dirty="0">
              <a:solidFill>
                <a:schemeClr val="accent3"/>
              </a:solidFill>
            </a:rPr>
            <a:t>TEHNIC</a:t>
          </a:r>
        </a:p>
        <a:p>
          <a:pPr marL="114300" lvl="1" indent="-114300" algn="l" defTabSz="622300">
            <a:lnSpc>
              <a:spcPct val="90000"/>
            </a:lnSpc>
            <a:spcBef>
              <a:spcPct val="0"/>
            </a:spcBef>
            <a:spcAft>
              <a:spcPct val="15000"/>
            </a:spcAft>
            <a:buChar char="•"/>
          </a:pPr>
          <a:r>
            <a:rPr lang="ro-RO" sz="1400" b="1" kern="1200" dirty="0">
              <a:solidFill>
                <a:schemeClr val="tx1"/>
              </a:solidFill>
            </a:rPr>
            <a:t>Chimie industrială                                       </a:t>
          </a:r>
          <a:r>
            <a:rPr lang="ro-RO" sz="1400" b="1" kern="1200" dirty="0">
              <a:solidFill>
                <a:schemeClr val="tx1"/>
              </a:solidFill>
              <a:latin typeface="Times New Roman" panose="02020603050405020304" pitchFamily="18" charset="0"/>
              <a:cs typeface="Times New Roman" panose="02020603050405020304" pitchFamily="18" charset="0"/>
            </a:rPr>
            <a:t>● </a:t>
          </a:r>
          <a:r>
            <a:rPr lang="ro-RO" sz="1400" b="1" kern="1200" dirty="0">
              <a:solidFill>
                <a:schemeClr val="tx1"/>
              </a:solidFill>
            </a:rPr>
            <a:t>Electric </a:t>
          </a:r>
        </a:p>
        <a:p>
          <a:pPr marL="114300" lvl="1" indent="-114300" algn="l" defTabSz="622300">
            <a:lnSpc>
              <a:spcPct val="90000"/>
            </a:lnSpc>
            <a:spcBef>
              <a:spcPct val="0"/>
            </a:spcBef>
            <a:spcAft>
              <a:spcPct val="15000"/>
            </a:spcAft>
            <a:buChar char="•"/>
          </a:pPr>
          <a:r>
            <a:rPr lang="ro-RO" sz="1400" b="1" kern="1200" dirty="0" err="1">
              <a:solidFill>
                <a:schemeClr val="tx1"/>
              </a:solidFill>
            </a:rPr>
            <a:t>Construcţii</a:t>
          </a:r>
          <a:r>
            <a:rPr lang="ro-RO" sz="1400" b="1" kern="1200" dirty="0">
              <a:solidFill>
                <a:schemeClr val="tx1"/>
              </a:solidFill>
            </a:rPr>
            <a:t>, </a:t>
          </a:r>
          <a:r>
            <a:rPr lang="ro-RO" sz="1400" b="1" kern="1200" dirty="0" err="1">
              <a:solidFill>
                <a:schemeClr val="tx1"/>
              </a:solidFill>
            </a:rPr>
            <a:t>instalaţii</a:t>
          </a:r>
          <a:r>
            <a:rPr lang="ro-RO" sz="1400" b="1" kern="1200" dirty="0">
              <a:solidFill>
                <a:schemeClr val="tx1"/>
              </a:solidFill>
            </a:rPr>
            <a:t> </a:t>
          </a:r>
          <a:r>
            <a:rPr lang="ro-RO" sz="1400" b="1" kern="1200" dirty="0" err="1">
              <a:solidFill>
                <a:schemeClr val="tx1"/>
              </a:solidFill>
            </a:rPr>
            <a:t>şi</a:t>
          </a:r>
          <a:r>
            <a:rPr lang="ro-RO" sz="1400" b="1" kern="1200" dirty="0">
              <a:solidFill>
                <a:schemeClr val="tx1"/>
              </a:solidFill>
            </a:rPr>
            <a:t> lucrări publice     </a:t>
          </a:r>
          <a:r>
            <a:rPr lang="ro-RO" sz="1400" b="1" kern="1200" dirty="0">
              <a:solidFill>
                <a:schemeClr val="tx1"/>
              </a:solidFill>
              <a:latin typeface="Times New Roman" panose="02020603050405020304" pitchFamily="18" charset="0"/>
              <a:cs typeface="Times New Roman" panose="02020603050405020304" pitchFamily="18" charset="0"/>
            </a:rPr>
            <a:t>●</a:t>
          </a:r>
          <a:r>
            <a:rPr lang="ro-RO" sz="1400" b="1" kern="1200" dirty="0">
              <a:solidFill>
                <a:schemeClr val="tx1"/>
              </a:solidFill>
            </a:rPr>
            <a:t>  Electromecanică</a:t>
          </a:r>
        </a:p>
        <a:p>
          <a:pPr marL="114300" lvl="1" indent="-114300" algn="l" defTabSz="622300">
            <a:lnSpc>
              <a:spcPct val="90000"/>
            </a:lnSpc>
            <a:spcBef>
              <a:spcPct val="0"/>
            </a:spcBef>
            <a:spcAft>
              <a:spcPct val="15000"/>
            </a:spcAft>
            <a:buChar char="•"/>
          </a:pPr>
          <a:r>
            <a:rPr lang="ro-RO" sz="1400" b="1" kern="1200" dirty="0">
              <a:solidFill>
                <a:schemeClr val="tx1"/>
              </a:solidFill>
            </a:rPr>
            <a:t>Fabricarea produselor din lemn                 </a:t>
          </a:r>
          <a:r>
            <a:rPr lang="ro-RO" sz="1400" b="1" kern="1200" dirty="0">
              <a:solidFill>
                <a:schemeClr val="tx1"/>
              </a:solidFill>
              <a:latin typeface="Times New Roman" panose="02020603050405020304" pitchFamily="18" charset="0"/>
              <a:cs typeface="Times New Roman" panose="02020603050405020304" pitchFamily="18" charset="0"/>
            </a:rPr>
            <a:t>●</a:t>
          </a:r>
          <a:r>
            <a:rPr lang="ro-RO" sz="1400" b="1" kern="1200" dirty="0">
              <a:solidFill>
                <a:schemeClr val="tx1"/>
              </a:solidFill>
            </a:rPr>
            <a:t>  Electronică automatizări </a:t>
          </a:r>
        </a:p>
        <a:p>
          <a:pPr marL="114300" lvl="1" indent="-114300" algn="l" defTabSz="622300">
            <a:lnSpc>
              <a:spcPct val="90000"/>
            </a:lnSpc>
            <a:spcBef>
              <a:spcPct val="0"/>
            </a:spcBef>
            <a:spcAft>
              <a:spcPct val="15000"/>
            </a:spcAft>
            <a:buChar char="•"/>
          </a:pPr>
          <a:r>
            <a:rPr lang="ro-RO" sz="1400" b="1" kern="1200" dirty="0">
              <a:solidFill>
                <a:schemeClr val="tx1"/>
              </a:solidFill>
            </a:rPr>
            <a:t>Industrie textilă </a:t>
          </a:r>
          <a:r>
            <a:rPr lang="ro-RO" sz="1400" b="1" kern="1200" dirty="0" err="1">
              <a:solidFill>
                <a:schemeClr val="tx1"/>
              </a:solidFill>
            </a:rPr>
            <a:t>şi</a:t>
          </a:r>
          <a:r>
            <a:rPr lang="ro-RO" sz="1400" b="1" kern="1200" dirty="0">
              <a:solidFill>
                <a:schemeClr val="tx1"/>
              </a:solidFill>
            </a:rPr>
            <a:t> pielărie                          </a:t>
          </a:r>
          <a:r>
            <a:rPr lang="ro-RO" sz="1400" b="1" kern="1200" dirty="0">
              <a:solidFill>
                <a:schemeClr val="tx1"/>
              </a:solidFill>
              <a:latin typeface="Times New Roman" panose="02020603050405020304" pitchFamily="18" charset="0"/>
              <a:cs typeface="Times New Roman" panose="02020603050405020304" pitchFamily="18" charset="0"/>
            </a:rPr>
            <a:t>●</a:t>
          </a:r>
          <a:r>
            <a:rPr lang="ro-RO" sz="1400" b="1" kern="1200" dirty="0">
              <a:solidFill>
                <a:schemeClr val="tx1"/>
              </a:solidFill>
            </a:rPr>
            <a:t>  Mecanică</a:t>
          </a:r>
        </a:p>
        <a:p>
          <a:pPr marL="114300" lvl="1" indent="-114300" algn="l" defTabSz="622300">
            <a:lnSpc>
              <a:spcPct val="90000"/>
            </a:lnSpc>
            <a:spcBef>
              <a:spcPct val="0"/>
            </a:spcBef>
            <a:spcAft>
              <a:spcPct val="15000"/>
            </a:spcAft>
            <a:buChar char="•"/>
          </a:pPr>
          <a:r>
            <a:rPr lang="ro-RO" sz="1400" b="1" kern="1200" dirty="0" err="1">
              <a:solidFill>
                <a:schemeClr val="tx1"/>
              </a:solidFill>
            </a:rPr>
            <a:t>Producţie</a:t>
          </a:r>
          <a:r>
            <a:rPr lang="ro-RO" sz="1400" b="1" kern="1200" dirty="0">
              <a:solidFill>
                <a:schemeClr val="tx1"/>
              </a:solidFill>
            </a:rPr>
            <a:t> media</a:t>
          </a:r>
        </a:p>
      </dsp:txBody>
      <dsp:txXfrm>
        <a:off x="1794933" y="3725333"/>
        <a:ext cx="6333066" cy="1693333"/>
      </dsp:txXfrm>
    </dsp:sp>
    <dsp:sp modelId="{86E09E07-1042-49C6-91BE-EBCE410D5D2E}">
      <dsp:nvSpPr>
        <dsp:cNvPr id="0" name=""/>
        <dsp:cNvSpPr/>
      </dsp:nvSpPr>
      <dsp:spPr>
        <a:xfrm>
          <a:off x="169333" y="3894666"/>
          <a:ext cx="1625600" cy="1354666"/>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6000" r="-6000"/>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F6776E-A1B7-4706-B4A8-6A4881D1370D}">
      <dsp:nvSpPr>
        <dsp:cNvPr id="0" name=""/>
        <dsp:cNvSpPr/>
      </dsp:nvSpPr>
      <dsp:spPr>
        <a:xfrm>
          <a:off x="5750" y="825601"/>
          <a:ext cx="2407004" cy="954314"/>
        </a:xfrm>
        <a:prstGeom prst="rect">
          <a:avLst/>
        </a:prstGeom>
        <a:solidFill>
          <a:schemeClr val="lt1">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o-RO" sz="2400" b="1" kern="1200" dirty="0">
              <a:solidFill>
                <a:srgbClr val="FF0000"/>
              </a:solidFill>
            </a:rPr>
            <a:t>!</a:t>
          </a:r>
          <a:r>
            <a:rPr lang="ro-RO" sz="2400" b="1" kern="1200" dirty="0"/>
            <a:t> până la </a:t>
          </a:r>
        </a:p>
        <a:p>
          <a:pPr marL="0" lvl="0" indent="0" algn="ctr" defTabSz="1066800">
            <a:lnSpc>
              <a:spcPct val="90000"/>
            </a:lnSpc>
            <a:spcBef>
              <a:spcPct val="0"/>
            </a:spcBef>
            <a:spcAft>
              <a:spcPct val="35000"/>
            </a:spcAft>
            <a:buNone/>
          </a:pPr>
          <a:r>
            <a:rPr lang="ro-RO" sz="2400" b="1" kern="1200" dirty="0"/>
            <a:t>12 iunie</a:t>
          </a:r>
          <a:endParaRPr lang="en-US" sz="2400" b="1" kern="1200" dirty="0"/>
        </a:p>
      </dsp:txBody>
      <dsp:txXfrm>
        <a:off x="5750" y="825601"/>
        <a:ext cx="2407004" cy="954314"/>
      </dsp:txXfrm>
    </dsp:sp>
    <dsp:sp modelId="{A5AE8658-7DD8-4DFF-9494-3838C2F044DC}">
      <dsp:nvSpPr>
        <dsp:cNvPr id="0" name=""/>
        <dsp:cNvSpPr/>
      </dsp:nvSpPr>
      <dsp:spPr>
        <a:xfrm>
          <a:off x="10131" y="1779916"/>
          <a:ext cx="2398242" cy="1745820"/>
        </a:xfrm>
        <a:prstGeom prst="rect">
          <a:avLst/>
        </a:prstGeom>
        <a:solidFill>
          <a:schemeClr val="lt1">
            <a:alpha val="90000"/>
            <a:tint val="40000"/>
            <a:hueOff val="0"/>
            <a:satOff val="0"/>
            <a:lumOff val="0"/>
            <a:alphaOff val="0"/>
          </a:schemeClr>
        </a:solidFill>
        <a:ln w="15875" cap="rnd"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FontTx/>
            <a:buNone/>
          </a:pPr>
          <a:r>
            <a:rPr lang="ro-RO" sz="1800" kern="1200" dirty="0">
              <a:solidFill>
                <a:srgbClr val="7030A0"/>
              </a:solidFill>
              <a:latin typeface="Times New Roman" panose="02020603050405020304" pitchFamily="18" charset="0"/>
              <a:cs typeface="Times New Roman" panose="02020603050405020304" pitchFamily="18" charset="0"/>
            </a:rPr>
            <a:t>Eliberarea recomandărilor scrise (rromi)</a:t>
          </a:r>
          <a:endParaRPr lang="en-US" sz="1800" kern="1200" dirty="0">
            <a:solidFill>
              <a:srgbClr val="7030A0"/>
            </a:solidFill>
            <a:latin typeface="Times New Roman" panose="02020603050405020304" pitchFamily="18" charset="0"/>
            <a:cs typeface="Times New Roman" panose="02020603050405020304" pitchFamily="18" charset="0"/>
          </a:endParaRPr>
        </a:p>
      </dsp:txBody>
      <dsp:txXfrm>
        <a:off x="10131" y="1779916"/>
        <a:ext cx="2398242" cy="1745820"/>
      </dsp:txXfrm>
    </dsp:sp>
    <dsp:sp modelId="{E0D7476F-882F-4F93-9C1E-25EBD3EFDAD6}">
      <dsp:nvSpPr>
        <dsp:cNvPr id="0" name=""/>
        <dsp:cNvSpPr/>
      </dsp:nvSpPr>
      <dsp:spPr>
        <a:xfrm>
          <a:off x="2749735" y="825601"/>
          <a:ext cx="2407004" cy="954314"/>
        </a:xfrm>
        <a:prstGeom prst="rect">
          <a:avLst/>
        </a:prstGeom>
        <a:solidFill>
          <a:schemeClr val="lt1">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o-RO" sz="2400" b="1" kern="1200" dirty="0"/>
            <a:t>8 – 15 iunie</a:t>
          </a:r>
          <a:endParaRPr lang="en-US" sz="2400" b="1" kern="1200" dirty="0"/>
        </a:p>
      </dsp:txBody>
      <dsp:txXfrm>
        <a:off x="2749735" y="825601"/>
        <a:ext cx="2407004" cy="954314"/>
      </dsp:txXfrm>
    </dsp:sp>
    <dsp:sp modelId="{74F428A4-A59B-48C3-9F8A-161A3DFB6868}">
      <dsp:nvSpPr>
        <dsp:cNvPr id="0" name=""/>
        <dsp:cNvSpPr/>
      </dsp:nvSpPr>
      <dsp:spPr>
        <a:xfrm>
          <a:off x="2749735" y="1779916"/>
          <a:ext cx="2407004" cy="1745820"/>
        </a:xfrm>
        <a:prstGeom prst="rect">
          <a:avLst/>
        </a:prstGeom>
        <a:solidFill>
          <a:schemeClr val="lt1">
            <a:alpha val="90000"/>
            <a:tint val="40000"/>
            <a:hueOff val="0"/>
            <a:satOff val="0"/>
            <a:lumOff val="0"/>
            <a:alphaOff val="0"/>
          </a:schemeClr>
        </a:solidFill>
        <a:ln w="15875" cap="rnd"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Tx/>
            <a:buNone/>
          </a:pPr>
          <a:r>
            <a:rPr lang="ro-RO" sz="1800" kern="1200" dirty="0">
              <a:latin typeface="Times New Roman" panose="02020603050405020304" pitchFamily="18" charset="0"/>
              <a:cs typeface="Times New Roman" panose="02020603050405020304" pitchFamily="18" charset="0"/>
            </a:rPr>
            <a:t>Depunerea: </a:t>
          </a:r>
          <a:endParaRPr lang="en-US"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Font typeface="Wingdings" panose="05000000000000000000" pitchFamily="2" charset="2"/>
            <a:buChar char="ü"/>
          </a:pPr>
          <a:r>
            <a:rPr lang="ro-RO" sz="1800" kern="1200" dirty="0">
              <a:solidFill>
                <a:srgbClr val="00B050"/>
              </a:solidFill>
              <a:latin typeface="Times New Roman" panose="02020603050405020304" pitchFamily="18" charset="0"/>
              <a:cs typeface="Times New Roman" panose="02020603050405020304" pitchFamily="18" charset="0"/>
            </a:rPr>
            <a:t>certificatelor CES valabile pentru anul școlar 2025-2026</a:t>
          </a:r>
          <a:endParaRPr lang="en-US" sz="1800" kern="1200" dirty="0">
            <a:solidFill>
              <a:srgbClr val="00B050"/>
            </a:solidFill>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Font typeface="Wingdings" panose="05000000000000000000" pitchFamily="2" charset="2"/>
            <a:buChar char="ü"/>
          </a:pPr>
          <a:r>
            <a:rPr lang="ro-RO" sz="1800" kern="1200" dirty="0">
              <a:solidFill>
                <a:srgbClr val="7030A0"/>
              </a:solidFill>
              <a:latin typeface="Times New Roman" panose="02020603050405020304" pitchFamily="18" charset="0"/>
              <a:cs typeface="Times New Roman" panose="02020603050405020304" pitchFamily="18" charset="0"/>
            </a:rPr>
            <a:t>recomandărilor scrise (rromi)</a:t>
          </a:r>
          <a:endParaRPr lang="en-US" sz="1800" kern="1200" dirty="0">
            <a:solidFill>
              <a:srgbClr val="7030A0"/>
            </a:solidFill>
            <a:latin typeface="Times New Roman" panose="02020603050405020304" pitchFamily="18" charset="0"/>
            <a:cs typeface="Times New Roman" panose="02020603050405020304" pitchFamily="18" charset="0"/>
          </a:endParaRPr>
        </a:p>
      </dsp:txBody>
      <dsp:txXfrm>
        <a:off x="2749735" y="1779916"/>
        <a:ext cx="2407004" cy="1745820"/>
      </dsp:txXfrm>
    </dsp:sp>
    <dsp:sp modelId="{7EB6F0E7-6A45-42DA-AC9B-C2693589948A}">
      <dsp:nvSpPr>
        <dsp:cNvPr id="0" name=""/>
        <dsp:cNvSpPr/>
      </dsp:nvSpPr>
      <dsp:spPr>
        <a:xfrm>
          <a:off x="5493720" y="825601"/>
          <a:ext cx="2407004" cy="954314"/>
        </a:xfrm>
        <a:prstGeom prst="rect">
          <a:avLst/>
        </a:prstGeom>
        <a:solidFill>
          <a:schemeClr val="lt1">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o-RO" sz="2400" b="1" kern="1200" dirty="0"/>
            <a:t>13 – 14  iulie</a:t>
          </a:r>
          <a:endParaRPr lang="en-US" sz="2400" b="1" kern="1200" dirty="0"/>
        </a:p>
      </dsp:txBody>
      <dsp:txXfrm>
        <a:off x="5493720" y="825601"/>
        <a:ext cx="2407004" cy="954314"/>
      </dsp:txXfrm>
    </dsp:sp>
    <dsp:sp modelId="{EC6BDD71-6FD4-41BB-B6B8-CAEBBDF349C2}">
      <dsp:nvSpPr>
        <dsp:cNvPr id="0" name=""/>
        <dsp:cNvSpPr/>
      </dsp:nvSpPr>
      <dsp:spPr>
        <a:xfrm>
          <a:off x="5493720" y="1769144"/>
          <a:ext cx="2407004" cy="1745820"/>
        </a:xfrm>
        <a:prstGeom prst="rect">
          <a:avLst/>
        </a:prstGeom>
        <a:solidFill>
          <a:schemeClr val="lt1">
            <a:alpha val="90000"/>
            <a:tint val="40000"/>
            <a:hueOff val="0"/>
            <a:satOff val="0"/>
            <a:lumOff val="0"/>
            <a:alphaOff val="0"/>
          </a:schemeClr>
        </a:solidFill>
        <a:ln w="15875" cap="rnd"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FontTx/>
            <a:buNone/>
          </a:pPr>
          <a:r>
            <a:rPr lang="ro-RO" sz="1800" kern="1200" dirty="0">
              <a:latin typeface="Times New Roman" panose="02020603050405020304" pitchFamily="18" charset="0"/>
              <a:cs typeface="Times New Roman" panose="02020603050405020304" pitchFamily="18" charset="0"/>
            </a:rPr>
            <a:t>Completare</a:t>
          </a:r>
          <a:endParaRPr lang="en-US" sz="1800" kern="1200" dirty="0">
            <a:latin typeface="Times New Roman" panose="02020603050405020304" pitchFamily="18" charset="0"/>
            <a:cs typeface="Times New Roman" panose="02020603050405020304" pitchFamily="18" charset="0"/>
          </a:endParaRPr>
        </a:p>
        <a:p>
          <a:pPr marL="171450" lvl="1" indent="-171450" algn="ctr" defTabSz="800100">
            <a:lnSpc>
              <a:spcPct val="90000"/>
            </a:lnSpc>
            <a:spcBef>
              <a:spcPct val="0"/>
            </a:spcBef>
            <a:spcAft>
              <a:spcPct val="15000"/>
            </a:spcAft>
            <a:buFontTx/>
            <a:buNone/>
          </a:pPr>
          <a:r>
            <a:rPr lang="ro-RO" sz="1800" kern="1200" dirty="0">
              <a:latin typeface="Times New Roman" panose="02020603050405020304" pitchFamily="18" charset="0"/>
              <a:cs typeface="Times New Roman" panose="02020603050405020304" pitchFamily="18" charset="0"/>
            </a:rPr>
            <a:t>opțiuni</a:t>
          </a:r>
          <a:endParaRPr lang="en-US" sz="1800" kern="1200" dirty="0">
            <a:latin typeface="Times New Roman" panose="02020603050405020304" pitchFamily="18" charset="0"/>
            <a:cs typeface="Times New Roman" panose="02020603050405020304" pitchFamily="18" charset="0"/>
          </a:endParaRPr>
        </a:p>
      </dsp:txBody>
      <dsp:txXfrm>
        <a:off x="5493720" y="1769144"/>
        <a:ext cx="2407004" cy="1745820"/>
      </dsp:txXfrm>
    </dsp:sp>
    <dsp:sp modelId="{78294078-800E-4C09-97CB-28BF6CB55D4D}">
      <dsp:nvSpPr>
        <dsp:cNvPr id="0" name=""/>
        <dsp:cNvSpPr/>
      </dsp:nvSpPr>
      <dsp:spPr>
        <a:xfrm>
          <a:off x="8241712" y="825601"/>
          <a:ext cx="2407004" cy="954314"/>
        </a:xfrm>
        <a:prstGeom prst="rect">
          <a:avLst/>
        </a:prstGeom>
        <a:solidFill>
          <a:schemeClr val="lt1">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o-RO" sz="2400" b="1" kern="1200" dirty="0"/>
            <a:t>16 iulie </a:t>
          </a:r>
          <a:endParaRPr lang="en-US" sz="2400" b="1" kern="1200" dirty="0"/>
        </a:p>
      </dsp:txBody>
      <dsp:txXfrm>
        <a:off x="8241712" y="825601"/>
        <a:ext cx="2407004" cy="954314"/>
      </dsp:txXfrm>
    </dsp:sp>
    <dsp:sp modelId="{D3E5EBF7-99A3-48BB-AA3D-3E59EB5BEEBA}">
      <dsp:nvSpPr>
        <dsp:cNvPr id="0" name=""/>
        <dsp:cNvSpPr/>
      </dsp:nvSpPr>
      <dsp:spPr>
        <a:xfrm>
          <a:off x="8237704" y="1779916"/>
          <a:ext cx="2415019" cy="1745820"/>
        </a:xfrm>
        <a:prstGeom prst="rect">
          <a:avLst/>
        </a:prstGeom>
        <a:solidFill>
          <a:schemeClr val="lt1">
            <a:alpha val="90000"/>
            <a:tint val="40000"/>
            <a:hueOff val="0"/>
            <a:satOff val="0"/>
            <a:lumOff val="0"/>
            <a:alphaOff val="0"/>
          </a:schemeClr>
        </a:solidFill>
        <a:ln w="15875" cap="rnd"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FontTx/>
            <a:buNone/>
          </a:pPr>
          <a:r>
            <a:rPr lang="ro-RO" sz="1800" kern="1200" dirty="0">
              <a:latin typeface="Times New Roman" panose="02020603050405020304" pitchFamily="18" charset="0"/>
              <a:cs typeface="Times New Roman" panose="02020603050405020304" pitchFamily="18" charset="0"/>
            </a:rPr>
            <a:t>Repartizarea </a:t>
          </a:r>
          <a:r>
            <a:rPr lang="ro-RO" sz="1800" u="sng" kern="1200" dirty="0">
              <a:latin typeface="Times New Roman" panose="02020603050405020304" pitchFamily="18" charset="0"/>
              <a:cs typeface="Times New Roman" panose="02020603050405020304" pitchFamily="18" charset="0"/>
            </a:rPr>
            <a:t>computerizată</a:t>
          </a:r>
          <a:endParaRPr lang="en-US" sz="1800" u="sng" kern="1200" dirty="0">
            <a:latin typeface="Times New Roman" panose="02020603050405020304" pitchFamily="18" charset="0"/>
            <a:cs typeface="Times New Roman" panose="02020603050405020304" pitchFamily="18" charset="0"/>
          </a:endParaRPr>
        </a:p>
      </dsp:txBody>
      <dsp:txXfrm>
        <a:off x="8237704" y="1779916"/>
        <a:ext cx="2415019" cy="17458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C0D91B-9943-4C90-86D2-029F960E15B7}">
      <dsp:nvSpPr>
        <dsp:cNvPr id="0" name=""/>
        <dsp:cNvSpPr/>
      </dsp:nvSpPr>
      <dsp:spPr>
        <a:xfrm>
          <a:off x="1733882" y="1579604"/>
          <a:ext cx="2043550" cy="1021775"/>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Repartizarea computerizată CES/RROMI</a:t>
          </a:r>
          <a:endParaRPr lang="en-US" sz="1500" kern="1200" dirty="0"/>
        </a:p>
      </dsp:txBody>
      <dsp:txXfrm>
        <a:off x="1763809" y="1609531"/>
        <a:ext cx="1983696" cy="961921"/>
      </dsp:txXfrm>
    </dsp:sp>
    <dsp:sp modelId="{79378890-CF25-4CAD-8C45-3A7DC8AE336B}">
      <dsp:nvSpPr>
        <dsp:cNvPr id="0" name=""/>
        <dsp:cNvSpPr/>
      </dsp:nvSpPr>
      <dsp:spPr>
        <a:xfrm rot="18434565">
          <a:off x="3510805" y="1535928"/>
          <a:ext cx="1350676" cy="33881"/>
        </a:xfrm>
        <a:custGeom>
          <a:avLst/>
          <a:gdLst/>
          <a:ahLst/>
          <a:cxnLst/>
          <a:rect l="0" t="0" r="0" b="0"/>
          <a:pathLst>
            <a:path>
              <a:moveTo>
                <a:pt x="0" y="16940"/>
              </a:moveTo>
              <a:lnTo>
                <a:pt x="1350676" y="16940"/>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52376" y="1519102"/>
        <a:ext cx="67533" cy="67533"/>
      </dsp:txXfrm>
    </dsp:sp>
    <dsp:sp modelId="{79357642-18DB-4F12-A99A-8B3F24950965}">
      <dsp:nvSpPr>
        <dsp:cNvPr id="0" name=""/>
        <dsp:cNvSpPr/>
      </dsp:nvSpPr>
      <dsp:spPr>
        <a:xfrm>
          <a:off x="4594854" y="504359"/>
          <a:ext cx="2043550" cy="1021775"/>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ACCEPTĂ repartizarea</a:t>
          </a:r>
          <a:endParaRPr lang="en-US" sz="1500" kern="1200" dirty="0"/>
        </a:p>
      </dsp:txBody>
      <dsp:txXfrm>
        <a:off x="4624781" y="534286"/>
        <a:ext cx="1983696" cy="961921"/>
      </dsp:txXfrm>
    </dsp:sp>
    <dsp:sp modelId="{A3FD9153-C3D4-426D-A153-955C2325FAAB}">
      <dsp:nvSpPr>
        <dsp:cNvPr id="0" name=""/>
        <dsp:cNvSpPr/>
      </dsp:nvSpPr>
      <dsp:spPr>
        <a:xfrm rot="21478353">
          <a:off x="6638134" y="983035"/>
          <a:ext cx="863266" cy="33881"/>
        </a:xfrm>
        <a:custGeom>
          <a:avLst/>
          <a:gdLst/>
          <a:ahLst/>
          <a:cxnLst/>
          <a:rect l="0" t="0" r="0" b="0"/>
          <a:pathLst>
            <a:path>
              <a:moveTo>
                <a:pt x="0" y="16940"/>
              </a:moveTo>
              <a:lnTo>
                <a:pt x="863266" y="16940"/>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48186" y="978394"/>
        <a:ext cx="43163" cy="43163"/>
      </dsp:txXfrm>
    </dsp:sp>
    <dsp:sp modelId="{3618DF50-D958-4D5C-925B-4F1DD0EF9353}">
      <dsp:nvSpPr>
        <dsp:cNvPr id="0" name=""/>
        <dsp:cNvSpPr/>
      </dsp:nvSpPr>
      <dsp:spPr>
        <a:xfrm>
          <a:off x="7501130" y="473818"/>
          <a:ext cx="2043550" cy="1021775"/>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ocupă locul conform repartizării</a:t>
          </a:r>
          <a:endParaRPr lang="en-US" sz="1500" kern="1200" dirty="0"/>
        </a:p>
      </dsp:txBody>
      <dsp:txXfrm>
        <a:off x="7531057" y="503745"/>
        <a:ext cx="1983696" cy="961921"/>
      </dsp:txXfrm>
    </dsp:sp>
    <dsp:sp modelId="{DC4A12DE-6664-495F-87ED-85ADE783BC09}">
      <dsp:nvSpPr>
        <dsp:cNvPr id="0" name=""/>
        <dsp:cNvSpPr/>
      </dsp:nvSpPr>
      <dsp:spPr>
        <a:xfrm rot="2517594">
          <a:off x="3636516" y="2441037"/>
          <a:ext cx="1099255" cy="33881"/>
        </a:xfrm>
        <a:custGeom>
          <a:avLst/>
          <a:gdLst/>
          <a:ahLst/>
          <a:cxnLst/>
          <a:rect l="0" t="0" r="0" b="0"/>
          <a:pathLst>
            <a:path>
              <a:moveTo>
                <a:pt x="0" y="16940"/>
              </a:moveTo>
              <a:lnTo>
                <a:pt x="1099255" y="16940"/>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58662" y="2430497"/>
        <a:ext cx="54962" cy="54962"/>
      </dsp:txXfrm>
    </dsp:sp>
    <dsp:sp modelId="{3C93AC41-433D-464C-A84E-BDFE829978BB}">
      <dsp:nvSpPr>
        <dsp:cNvPr id="0" name=""/>
        <dsp:cNvSpPr/>
      </dsp:nvSpPr>
      <dsp:spPr>
        <a:xfrm>
          <a:off x="4594854" y="2314577"/>
          <a:ext cx="2043550" cy="1021775"/>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REFUZĂ repartizarea</a:t>
          </a:r>
          <a:endParaRPr lang="en-US" sz="1500" kern="1200" dirty="0"/>
        </a:p>
      </dsp:txBody>
      <dsp:txXfrm>
        <a:off x="4624781" y="2344504"/>
        <a:ext cx="1983696" cy="961921"/>
      </dsp:txXfrm>
    </dsp:sp>
    <dsp:sp modelId="{7FB9253B-CD12-4CEB-A0F3-30BBC1F71D50}">
      <dsp:nvSpPr>
        <dsp:cNvPr id="0" name=""/>
        <dsp:cNvSpPr/>
      </dsp:nvSpPr>
      <dsp:spPr>
        <a:xfrm rot="19861130">
          <a:off x="6576891" y="2570506"/>
          <a:ext cx="982483" cy="33881"/>
        </a:xfrm>
        <a:custGeom>
          <a:avLst/>
          <a:gdLst/>
          <a:ahLst/>
          <a:cxnLst/>
          <a:rect l="0" t="0" r="0" b="0"/>
          <a:pathLst>
            <a:path>
              <a:moveTo>
                <a:pt x="0" y="16940"/>
              </a:moveTo>
              <a:lnTo>
                <a:pt x="982483" y="16940"/>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43570" y="2562885"/>
        <a:ext cx="49124" cy="49124"/>
      </dsp:txXfrm>
    </dsp:sp>
    <dsp:sp modelId="{64E3ECE7-3A60-4FAD-B0B2-41ADD5A87258}">
      <dsp:nvSpPr>
        <dsp:cNvPr id="0" name=""/>
        <dsp:cNvSpPr/>
      </dsp:nvSpPr>
      <dsp:spPr>
        <a:xfrm>
          <a:off x="7497861" y="1838542"/>
          <a:ext cx="2043550" cy="1021775"/>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participă la ETAPA I de  repartizare (dacă au susținut EN)</a:t>
          </a:r>
        </a:p>
        <a:p>
          <a:pPr marL="0" lvl="0" indent="0" algn="ctr" defTabSz="666750">
            <a:lnSpc>
              <a:spcPct val="90000"/>
            </a:lnSpc>
            <a:spcBef>
              <a:spcPct val="0"/>
            </a:spcBef>
            <a:spcAft>
              <a:spcPct val="35000"/>
            </a:spcAft>
            <a:buNone/>
          </a:pPr>
          <a:r>
            <a:rPr lang="ro-RO" sz="1500" kern="1200" dirty="0"/>
            <a:t>22 iulie</a:t>
          </a:r>
          <a:endParaRPr lang="en-US" sz="1500" kern="1200" dirty="0"/>
        </a:p>
      </dsp:txBody>
      <dsp:txXfrm>
        <a:off x="7527788" y="1868469"/>
        <a:ext cx="1983696" cy="961921"/>
      </dsp:txXfrm>
    </dsp:sp>
    <dsp:sp modelId="{B725C452-528F-499F-B3BE-AB777D35832F}">
      <dsp:nvSpPr>
        <dsp:cNvPr id="0" name=""/>
        <dsp:cNvSpPr/>
      </dsp:nvSpPr>
      <dsp:spPr>
        <a:xfrm rot="2477965">
          <a:off x="6496584" y="3184839"/>
          <a:ext cx="1140358" cy="33881"/>
        </a:xfrm>
        <a:custGeom>
          <a:avLst/>
          <a:gdLst/>
          <a:ahLst/>
          <a:cxnLst/>
          <a:rect l="0" t="0" r="0" b="0"/>
          <a:pathLst>
            <a:path>
              <a:moveTo>
                <a:pt x="0" y="16940"/>
              </a:moveTo>
              <a:lnTo>
                <a:pt x="1140358" y="16940"/>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38254" y="3173270"/>
        <a:ext cx="57017" cy="57017"/>
      </dsp:txXfrm>
    </dsp:sp>
    <dsp:sp modelId="{85D655E7-DE2F-42E5-975A-07915831CB3F}">
      <dsp:nvSpPr>
        <dsp:cNvPr id="0" name=""/>
        <dsp:cNvSpPr/>
      </dsp:nvSpPr>
      <dsp:spPr>
        <a:xfrm>
          <a:off x="7495122" y="3067207"/>
          <a:ext cx="2043550" cy="1021775"/>
        </a:xfrm>
        <a:prstGeom prst="roundRect">
          <a:avLst>
            <a:gd name="adj" fmla="val 10000"/>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participă la ETAPA II de repartizare</a:t>
          </a:r>
        </a:p>
        <a:p>
          <a:pPr marL="0" lvl="0" indent="0" algn="ctr" defTabSz="666750">
            <a:lnSpc>
              <a:spcPct val="90000"/>
            </a:lnSpc>
            <a:spcBef>
              <a:spcPct val="0"/>
            </a:spcBef>
            <a:spcAft>
              <a:spcPct val="35000"/>
            </a:spcAft>
            <a:buNone/>
          </a:pPr>
          <a:r>
            <a:rPr lang="ro-RO" sz="1500" kern="1200" dirty="0"/>
            <a:t>17-18 august</a:t>
          </a:r>
          <a:endParaRPr lang="en-US" sz="1500" kern="1200" dirty="0"/>
        </a:p>
      </dsp:txBody>
      <dsp:txXfrm>
        <a:off x="7525049" y="3097134"/>
        <a:ext cx="1983696" cy="961921"/>
      </dsp:txXfrm>
    </dsp:sp>
    <dsp:sp modelId="{3D2B2F7A-3A1B-48CB-AC5E-6F79C45DA3C2}">
      <dsp:nvSpPr>
        <dsp:cNvPr id="0" name=""/>
        <dsp:cNvSpPr/>
      </dsp:nvSpPr>
      <dsp:spPr>
        <a:xfrm>
          <a:off x="1792471" y="4087000"/>
          <a:ext cx="2043550" cy="1021775"/>
        </a:xfrm>
        <a:prstGeom prst="roundRect">
          <a:avLst>
            <a:gd name="adj" fmla="val 10000"/>
          </a:avLst>
        </a:prstGeom>
        <a:gradFill rotWithShape="1">
          <a:gsLst>
            <a:gs pos="0">
              <a:schemeClr val="dk1">
                <a:tint val="60000"/>
                <a:lumMod val="104000"/>
              </a:schemeClr>
            </a:gs>
            <a:gs pos="100000">
              <a:schemeClr val="dk1">
                <a:tint val="84000"/>
              </a:schemeClr>
            </a:gs>
          </a:gsLst>
          <a:lin ang="5400000" scaled="0"/>
        </a:gradFill>
        <a:ln w="9525" cap="rnd" cmpd="sng" algn="ctr">
          <a:solidFill>
            <a:schemeClr val="dk1">
              <a:tint val="60000"/>
            </a:schemeClr>
          </a:solidFill>
          <a:prstDash val="solid"/>
        </a:ln>
        <a:effectLst/>
      </dsp:spPr>
      <dsp:style>
        <a:lnRef idx="1">
          <a:schemeClr val="dk1"/>
        </a:lnRef>
        <a:fillRef idx="2">
          <a:schemeClr val="dk1"/>
        </a:fillRef>
        <a:effectRef idx="1">
          <a:schemeClr val="dk1"/>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Candidați CES/RROMI care </a:t>
          </a:r>
          <a:r>
            <a:rPr lang="ro-RO" sz="1500" b="1" kern="1200" dirty="0">
              <a:solidFill>
                <a:schemeClr val="tx1"/>
              </a:solidFill>
            </a:rPr>
            <a:t>NU </a:t>
          </a:r>
          <a:r>
            <a:rPr lang="ro-RO" sz="1500" kern="1200" dirty="0"/>
            <a:t>au participat  la repartizare computerizată</a:t>
          </a:r>
          <a:endParaRPr lang="en-US" sz="1500" kern="1200" dirty="0"/>
        </a:p>
      </dsp:txBody>
      <dsp:txXfrm>
        <a:off x="1822398" y="4116927"/>
        <a:ext cx="1983696" cy="961921"/>
      </dsp:txXfrm>
    </dsp:sp>
    <dsp:sp modelId="{7D1E45ED-06D8-4E9B-8EE6-E9906F128A0E}">
      <dsp:nvSpPr>
        <dsp:cNvPr id="0" name=""/>
        <dsp:cNvSpPr/>
      </dsp:nvSpPr>
      <dsp:spPr>
        <a:xfrm>
          <a:off x="7538650" y="4196790"/>
          <a:ext cx="2286181" cy="1021775"/>
        </a:xfrm>
        <a:prstGeom prst="roundRect">
          <a:avLst>
            <a:gd name="adj" fmla="val 10000"/>
          </a:avLst>
        </a:prstGeom>
        <a:gradFill rotWithShape="1">
          <a:gsLst>
            <a:gs pos="0">
              <a:schemeClr val="accent6">
                <a:tint val="60000"/>
                <a:lumMod val="104000"/>
              </a:schemeClr>
            </a:gs>
            <a:gs pos="100000">
              <a:schemeClr val="accent6">
                <a:tint val="84000"/>
              </a:schemeClr>
            </a:gs>
          </a:gsLst>
          <a:lin ang="5400000" scaled="0"/>
        </a:gradFill>
        <a:ln w="9525" cap="rnd" cmpd="sng" algn="ctr">
          <a:solidFill>
            <a:schemeClr val="accent6">
              <a:tint val="60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17-18 august</a:t>
          </a:r>
        </a:p>
        <a:p>
          <a:pPr marL="0" lvl="0" indent="0" algn="ctr" defTabSz="666750">
            <a:lnSpc>
              <a:spcPct val="90000"/>
            </a:lnSpc>
            <a:spcBef>
              <a:spcPct val="0"/>
            </a:spcBef>
            <a:spcAft>
              <a:spcPct val="35000"/>
            </a:spcAft>
            <a:buNone/>
          </a:pPr>
          <a:r>
            <a:rPr lang="ro-RO" sz="1500" kern="1200" dirty="0"/>
            <a:t>ETAPA II de repartizare</a:t>
          </a:r>
        </a:p>
        <a:p>
          <a:pPr marL="0" lvl="0" indent="0" algn="ctr" defTabSz="666750">
            <a:lnSpc>
              <a:spcPct val="90000"/>
            </a:lnSpc>
            <a:spcBef>
              <a:spcPct val="0"/>
            </a:spcBef>
            <a:spcAft>
              <a:spcPct val="35000"/>
            </a:spcAft>
            <a:buNone/>
          </a:pPr>
          <a:r>
            <a:rPr lang="ro-RO" sz="1500" kern="1200" dirty="0"/>
            <a:t>COMISIA JUDEȚEANĂ</a:t>
          </a:r>
          <a:endParaRPr lang="en-US" sz="1500" kern="1200" dirty="0"/>
        </a:p>
      </dsp:txBody>
      <dsp:txXfrm>
        <a:off x="7568577" y="4226717"/>
        <a:ext cx="2226327" cy="961921"/>
      </dsp:txXfrm>
    </dsp:sp>
    <dsp:sp modelId="{4D27713B-70FB-4683-8F8B-9D2B5FDB6A5D}">
      <dsp:nvSpPr>
        <dsp:cNvPr id="0" name=""/>
        <dsp:cNvSpPr/>
      </dsp:nvSpPr>
      <dsp:spPr>
        <a:xfrm>
          <a:off x="4594854" y="4144240"/>
          <a:ext cx="2043550" cy="1021775"/>
        </a:xfrm>
        <a:prstGeom prst="roundRect">
          <a:avLst>
            <a:gd name="adj" fmla="val 10000"/>
          </a:avLst>
        </a:prstGeom>
        <a:gradFill rotWithShape="1">
          <a:gsLst>
            <a:gs pos="0">
              <a:schemeClr val="accent1">
                <a:tint val="60000"/>
                <a:lumMod val="104000"/>
              </a:schemeClr>
            </a:gs>
            <a:gs pos="100000">
              <a:schemeClr val="accent1">
                <a:tint val="84000"/>
              </a:schemeClr>
            </a:gs>
          </a:gsLst>
          <a:lin ang="5400000" scaled="0"/>
        </a:gradFill>
        <a:ln w="9525" cap="rnd" cmpd="sng" algn="ctr">
          <a:solidFill>
            <a:schemeClr val="accent1">
              <a:tint val="60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ro-RO" sz="1500" kern="1200" dirty="0"/>
            <a:t>10-12 august depunerea cererilor</a:t>
          </a:r>
          <a:endParaRPr lang="en-US" sz="1500" kern="1200" dirty="0"/>
        </a:p>
      </dsp:txBody>
      <dsp:txXfrm>
        <a:off x="4624781" y="4174167"/>
        <a:ext cx="1983696" cy="9619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3E02C0-8F86-4429-8135-2F8287C0F7F3}">
      <dsp:nvSpPr>
        <dsp:cNvPr id="0" name=""/>
        <dsp:cNvSpPr/>
      </dsp:nvSpPr>
      <dsp:spPr>
        <a:xfrm rot="5400000">
          <a:off x="713717" y="176520"/>
          <a:ext cx="1426418" cy="1079701"/>
        </a:xfrm>
        <a:prstGeom prst="chevron">
          <a:avLst/>
        </a:prstGeom>
        <a:solidFill>
          <a:srgbClr val="7030A0"/>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solidFill>
                <a:schemeClr val="tx1"/>
              </a:solidFill>
            </a:rPr>
            <a:t>Repartizare computerizată CES și Rromi</a:t>
          </a:r>
        </a:p>
        <a:p>
          <a:pPr marL="0" lvl="0" indent="0" algn="ctr" defTabSz="533400">
            <a:lnSpc>
              <a:spcPct val="90000"/>
            </a:lnSpc>
            <a:spcBef>
              <a:spcPct val="0"/>
            </a:spcBef>
            <a:spcAft>
              <a:spcPct val="35000"/>
            </a:spcAft>
            <a:buNone/>
          </a:pPr>
          <a:r>
            <a:rPr lang="ro-RO" sz="1200" b="1" kern="1200" dirty="0">
              <a:solidFill>
                <a:schemeClr val="tx1"/>
              </a:solidFill>
            </a:rPr>
            <a:t>16 iulie</a:t>
          </a:r>
        </a:p>
      </dsp:txBody>
      <dsp:txXfrm rot="-5400000">
        <a:off x="887076" y="543013"/>
        <a:ext cx="1079701" cy="346717"/>
      </dsp:txXfrm>
    </dsp:sp>
    <dsp:sp modelId="{37A3528C-BDA3-4FAB-BD76-D0682CE7E4FD}">
      <dsp:nvSpPr>
        <dsp:cNvPr id="0" name=""/>
        <dsp:cNvSpPr/>
      </dsp:nvSpPr>
      <dsp:spPr>
        <a:xfrm rot="5400000">
          <a:off x="4299845" y="-2074153"/>
          <a:ext cx="859351" cy="5191144"/>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ro-RO" sz="2000" kern="1200" dirty="0"/>
            <a:t>Elevi cu certificat CES</a:t>
          </a:r>
        </a:p>
        <a:p>
          <a:pPr marL="228600" lvl="1" indent="-228600" algn="l" defTabSz="889000">
            <a:lnSpc>
              <a:spcPct val="90000"/>
            </a:lnSpc>
            <a:spcBef>
              <a:spcPct val="0"/>
            </a:spcBef>
            <a:spcAft>
              <a:spcPct val="15000"/>
            </a:spcAft>
            <a:buChar char="•"/>
          </a:pPr>
          <a:r>
            <a:rPr lang="ro-RO" sz="2000" kern="1200" dirty="0"/>
            <a:t>Elevi cu recomandări scrise (rromi)</a:t>
          </a:r>
        </a:p>
      </dsp:txBody>
      <dsp:txXfrm rot="-5400000">
        <a:off x="2133949" y="133693"/>
        <a:ext cx="5149194" cy="775451"/>
      </dsp:txXfrm>
    </dsp:sp>
    <dsp:sp modelId="{38A371E1-BA6C-432D-AB6C-4C61902B3CCA}">
      <dsp:nvSpPr>
        <dsp:cNvPr id="0" name=""/>
        <dsp:cNvSpPr/>
      </dsp:nvSpPr>
      <dsp:spPr>
        <a:xfrm rot="5400000">
          <a:off x="693918" y="1495481"/>
          <a:ext cx="1467098" cy="1080784"/>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solidFill>
                <a:schemeClr val="tx1"/>
              </a:solidFill>
            </a:rPr>
            <a:t>Etapa I repartizare computerizată</a:t>
          </a:r>
        </a:p>
        <a:p>
          <a:pPr marL="0" lvl="0" indent="0" algn="ctr" defTabSz="533400">
            <a:lnSpc>
              <a:spcPct val="90000"/>
            </a:lnSpc>
            <a:spcBef>
              <a:spcPct val="0"/>
            </a:spcBef>
            <a:spcAft>
              <a:spcPct val="35000"/>
            </a:spcAft>
            <a:buNone/>
          </a:pPr>
          <a:r>
            <a:rPr lang="ro-RO" sz="1200" b="1" kern="1200" dirty="0">
              <a:solidFill>
                <a:schemeClr val="tx1"/>
              </a:solidFill>
            </a:rPr>
            <a:t>22 iulie</a:t>
          </a:r>
        </a:p>
      </dsp:txBody>
      <dsp:txXfrm rot="-5400000">
        <a:off x="887075" y="1842716"/>
        <a:ext cx="1080784" cy="386314"/>
      </dsp:txXfrm>
    </dsp:sp>
    <dsp:sp modelId="{5EC89514-856E-4194-A3A2-4BBE13D022E3}">
      <dsp:nvSpPr>
        <dsp:cNvPr id="0" name=""/>
        <dsp:cNvSpPr/>
      </dsp:nvSpPr>
      <dsp:spPr>
        <a:xfrm rot="5400000">
          <a:off x="4297895" y="-791062"/>
          <a:ext cx="859351" cy="5191144"/>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o-RO" sz="1600" kern="1200" dirty="0"/>
            <a:t>Elevi care au susținut EN</a:t>
          </a:r>
        </a:p>
        <a:p>
          <a:pPr marL="171450" lvl="1" indent="-171450" algn="l" defTabSz="711200">
            <a:lnSpc>
              <a:spcPct val="90000"/>
            </a:lnSpc>
            <a:spcBef>
              <a:spcPct val="0"/>
            </a:spcBef>
            <a:spcAft>
              <a:spcPct val="15000"/>
            </a:spcAft>
            <a:buChar char="•"/>
          </a:pPr>
          <a:r>
            <a:rPr lang="ro-RO" sz="1600" kern="1200" dirty="0"/>
            <a:t>Elevi cu CES/rromi care nu au participat la etapa anterioară sau au refuzat locul (și care au susținut EN)</a:t>
          </a:r>
        </a:p>
      </dsp:txBody>
      <dsp:txXfrm rot="-5400000">
        <a:off x="2131999" y="1416784"/>
        <a:ext cx="5149194" cy="775451"/>
      </dsp:txXfrm>
    </dsp:sp>
    <dsp:sp modelId="{C763DCF9-61C4-4EB7-A171-E79C42E3B5CE}">
      <dsp:nvSpPr>
        <dsp:cNvPr id="0" name=""/>
        <dsp:cNvSpPr/>
      </dsp:nvSpPr>
      <dsp:spPr>
        <a:xfrm rot="5400000">
          <a:off x="665669" y="2863571"/>
          <a:ext cx="1523577" cy="1080765"/>
        </a:xfrm>
        <a:prstGeom prst="chevron">
          <a:avLst/>
        </a:prstGeom>
        <a:solidFill>
          <a:srgbClr val="00B0F0"/>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solidFill>
                <a:schemeClr val="tx1"/>
              </a:solidFill>
            </a:rPr>
            <a:t>Etapa situațiilor speciale</a:t>
          </a:r>
        </a:p>
        <a:p>
          <a:pPr marL="0" lvl="0" indent="0" algn="ctr" defTabSz="533400">
            <a:lnSpc>
              <a:spcPct val="90000"/>
            </a:lnSpc>
            <a:spcBef>
              <a:spcPct val="0"/>
            </a:spcBef>
            <a:spcAft>
              <a:spcPct val="35000"/>
            </a:spcAft>
            <a:buNone/>
          </a:pPr>
          <a:r>
            <a:rPr lang="ro-RO" sz="1200" b="1" kern="1200" dirty="0">
              <a:solidFill>
                <a:schemeClr val="tx1"/>
              </a:solidFill>
            </a:rPr>
            <a:t>29-31 iulie</a:t>
          </a:r>
        </a:p>
      </dsp:txBody>
      <dsp:txXfrm rot="-5400000">
        <a:off x="887076" y="3182548"/>
        <a:ext cx="1080765" cy="442812"/>
      </dsp:txXfrm>
    </dsp:sp>
    <dsp:sp modelId="{F12117EA-9250-4BC5-B45D-6B82CB65C6B0}">
      <dsp:nvSpPr>
        <dsp:cNvPr id="0" name=""/>
        <dsp:cNvSpPr/>
      </dsp:nvSpPr>
      <dsp:spPr>
        <a:xfrm rot="5400000">
          <a:off x="4327008" y="586522"/>
          <a:ext cx="859351" cy="5191144"/>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o-RO" sz="1600" kern="1200" dirty="0"/>
            <a:t>Elevi gemeni/</a:t>
          </a:r>
          <a:r>
            <a:rPr lang="ro-RO" sz="1600" kern="1200" dirty="0" err="1"/>
            <a:t>tripleți</a:t>
          </a:r>
          <a:endParaRPr lang="ro-RO" sz="1600" kern="1200" dirty="0"/>
        </a:p>
        <a:p>
          <a:pPr marL="171450" lvl="1" indent="-171450" algn="l" defTabSz="711200">
            <a:lnSpc>
              <a:spcPct val="90000"/>
            </a:lnSpc>
            <a:spcBef>
              <a:spcPct val="0"/>
            </a:spcBef>
            <a:spcAft>
              <a:spcPct val="15000"/>
            </a:spcAft>
            <a:buChar char="•"/>
          </a:pPr>
          <a:r>
            <a:rPr lang="ro-RO" sz="1600" kern="1200" dirty="0"/>
            <a:t>Schimb elevi/ Corectare erori/ Situații medicale/ Redistribuire pe locuri libere apropiere domiciliu</a:t>
          </a:r>
        </a:p>
      </dsp:txBody>
      <dsp:txXfrm rot="-5400000">
        <a:off x="2161112" y="2794368"/>
        <a:ext cx="5149194" cy="775451"/>
      </dsp:txXfrm>
    </dsp:sp>
    <dsp:sp modelId="{58165B67-17F0-419D-81B6-607623CADB8A}">
      <dsp:nvSpPr>
        <dsp:cNvPr id="0" name=""/>
        <dsp:cNvSpPr/>
      </dsp:nvSpPr>
      <dsp:spPr>
        <a:xfrm rot="5400000">
          <a:off x="665669" y="4259892"/>
          <a:ext cx="1523577" cy="1080765"/>
        </a:xfrm>
        <a:prstGeom prst="chevron">
          <a:avLst/>
        </a:prstGeom>
        <a:solidFill>
          <a:schemeClr val="accent3">
            <a:lumMod val="60000"/>
            <a:lumOff val="40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solidFill>
                <a:schemeClr val="tx1"/>
              </a:solidFill>
            </a:rPr>
            <a:t>Etapa II repartizare Comisia județeană</a:t>
          </a:r>
        </a:p>
        <a:p>
          <a:pPr marL="0" lvl="0" indent="0" algn="ctr" defTabSz="533400">
            <a:lnSpc>
              <a:spcPct val="90000"/>
            </a:lnSpc>
            <a:spcBef>
              <a:spcPct val="0"/>
            </a:spcBef>
            <a:spcAft>
              <a:spcPct val="35000"/>
            </a:spcAft>
            <a:buNone/>
          </a:pPr>
          <a:r>
            <a:rPr lang="ro-RO" sz="1200" b="1" kern="1200" dirty="0">
              <a:solidFill>
                <a:schemeClr val="tx1"/>
              </a:solidFill>
            </a:rPr>
            <a:t>17-18 august</a:t>
          </a:r>
        </a:p>
      </dsp:txBody>
      <dsp:txXfrm rot="-5400000">
        <a:off x="887076" y="4578869"/>
        <a:ext cx="1080765" cy="442812"/>
      </dsp:txXfrm>
    </dsp:sp>
    <dsp:sp modelId="{A10DF15B-F325-4308-9D73-C7F2F292CA54}">
      <dsp:nvSpPr>
        <dsp:cNvPr id="0" name=""/>
        <dsp:cNvSpPr/>
      </dsp:nvSpPr>
      <dsp:spPr>
        <a:xfrm rot="5400000">
          <a:off x="4063753" y="2192982"/>
          <a:ext cx="859351" cy="475185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ro-RO" sz="1000" kern="1200" dirty="0"/>
            <a:t>Elevi care nu și-au depus dosarul de înscriere</a:t>
          </a:r>
        </a:p>
        <a:p>
          <a:pPr marL="57150" lvl="1" indent="-57150" algn="l" defTabSz="444500">
            <a:lnSpc>
              <a:spcPct val="90000"/>
            </a:lnSpc>
            <a:spcBef>
              <a:spcPct val="0"/>
            </a:spcBef>
            <a:spcAft>
              <a:spcPct val="15000"/>
            </a:spcAft>
            <a:buChar char="•"/>
          </a:pPr>
          <a:r>
            <a:rPr lang="ro-RO" sz="1000" kern="1200" dirty="0"/>
            <a:t>Elevi care au refuzat locurile distribuite</a:t>
          </a:r>
        </a:p>
        <a:p>
          <a:pPr marL="57150" lvl="1" indent="-57150" algn="l" defTabSz="444500">
            <a:lnSpc>
              <a:spcPct val="90000"/>
            </a:lnSpc>
            <a:spcBef>
              <a:spcPct val="0"/>
            </a:spcBef>
            <a:spcAft>
              <a:spcPct val="15000"/>
            </a:spcAft>
            <a:buChar char="•"/>
          </a:pPr>
          <a:r>
            <a:rPr lang="ro-RO" sz="1000" kern="1200" dirty="0"/>
            <a:t>Elevi care nu au participat la EN</a:t>
          </a:r>
        </a:p>
        <a:p>
          <a:pPr marL="57150" lvl="1" indent="-57150" algn="l" defTabSz="444500">
            <a:lnSpc>
              <a:spcPct val="90000"/>
            </a:lnSpc>
            <a:spcBef>
              <a:spcPct val="0"/>
            </a:spcBef>
            <a:spcAft>
              <a:spcPct val="15000"/>
            </a:spcAft>
            <a:buChar char="•"/>
          </a:pPr>
          <a:r>
            <a:rPr lang="ro-RO" sz="1000" kern="1200"/>
            <a:t>Elevi din serii anterioare, care nu au 18 ani împliniți și care nu au fost înmatriculați în învățământul liceal/profesional</a:t>
          </a:r>
          <a:endParaRPr lang="ro-RO" sz="1000" kern="1200" dirty="0"/>
        </a:p>
      </dsp:txBody>
      <dsp:txXfrm rot="-5400000">
        <a:off x="2117499" y="4181186"/>
        <a:ext cx="4709909" cy="775451"/>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89CFC-375E-48D9-A5C3-6FD69657E275}" type="datetimeFigureOut">
              <a:rPr lang="ro-RO" smtClean="0"/>
              <a:t>16.04.2026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CB1170-BFC3-4A14-8DB8-DBF55531ECD9}" type="slidenum">
              <a:rPr lang="ro-RO" smtClean="0"/>
              <a:t>‹#›</a:t>
            </a:fld>
            <a:endParaRPr lang="ro-RO"/>
          </a:p>
        </p:txBody>
      </p:sp>
    </p:spTree>
    <p:extLst>
      <p:ext uri="{BB962C8B-B14F-4D97-AF65-F5344CB8AC3E}">
        <p14:creationId xmlns:p14="http://schemas.microsoft.com/office/powerpoint/2010/main" val="90361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0" y="6466238"/>
            <a:ext cx="827773" cy="365125"/>
          </a:xfrm>
        </p:spPr>
        <p:txBody>
          <a:bodyPr/>
          <a:lstStyle>
            <a:lvl1pPr algn="l">
              <a:defRPr/>
            </a:lvl1pPr>
          </a:lstStyle>
          <a:p>
            <a:fld id="{BB145F85-A3EE-445B-82B1-3421A49E5812}" type="datetime1">
              <a:rPr lang="ro-RO" smtClean="0"/>
              <a:pPr/>
              <a:t>16.04.2026</a:t>
            </a:fld>
            <a:endParaRPr lang="ro-RO" dirty="0"/>
          </a:p>
        </p:txBody>
      </p:sp>
      <p:sp>
        <p:nvSpPr>
          <p:cNvPr id="5" name="Footer Placeholder 4"/>
          <p:cNvSpPr>
            <a:spLocks noGrp="1"/>
          </p:cNvSpPr>
          <p:nvPr>
            <p:ph type="ftr" sz="quarter" idx="11"/>
          </p:nvPr>
        </p:nvSpPr>
        <p:spPr>
          <a:xfrm>
            <a:off x="5332412" y="5883275"/>
            <a:ext cx="4324044" cy="365125"/>
          </a:xfrm>
        </p:spPr>
        <p:txBody>
          <a:bodyPr/>
          <a:lstStyle/>
          <a:p>
            <a:endParaRPr lang="ro-RO"/>
          </a:p>
        </p:txBody>
      </p:sp>
      <p:sp>
        <p:nvSpPr>
          <p:cNvPr id="6" name="Slide Number Placeholder 5"/>
          <p:cNvSpPr>
            <a:spLocks noGrp="1"/>
          </p:cNvSpPr>
          <p:nvPr>
            <p:ph type="sldNum" sz="quarter" idx="12"/>
          </p:nvPr>
        </p:nvSpPr>
        <p:spPr>
          <a:xfrm>
            <a:off x="10951856" y="6466238"/>
            <a:ext cx="551167" cy="365125"/>
          </a:xfrm>
        </p:spPr>
        <p:txBody>
          <a:bodyPr/>
          <a:lstStyle/>
          <a:p>
            <a:fld id="{506AC6A0-978B-4163-98BF-F4DA405898C2}" type="slidenum">
              <a:rPr lang="ro-RO" smtClean="0"/>
              <a:t>‹#›</a:t>
            </a:fld>
            <a:endParaRPr lang="ro-RO"/>
          </a:p>
        </p:txBody>
      </p:sp>
      <p:pic>
        <p:nvPicPr>
          <p:cNvPr id="7" name="Picture 6">
            <a:extLst>
              <a:ext uri="{FF2B5EF4-FFF2-40B4-BE49-F238E27FC236}">
                <a16:creationId xmlns:a16="http://schemas.microsoft.com/office/drawing/2014/main" id="{EF13D365-FF3B-41F0-9A6B-3D289329082D}"/>
              </a:ext>
            </a:extLst>
          </p:cNvPr>
          <p:cNvPicPr>
            <a:picLocks noChangeAspect="1"/>
          </p:cNvPicPr>
          <p:nvPr userDrawn="1"/>
        </p:nvPicPr>
        <p:blipFill>
          <a:blip r:embed="rId2"/>
          <a:stretch>
            <a:fillRect/>
          </a:stretch>
        </p:blipFill>
        <p:spPr>
          <a:xfrm>
            <a:off x="0" y="0"/>
            <a:ext cx="827773" cy="1324437"/>
          </a:xfrm>
          <a:prstGeom prst="rect">
            <a:avLst/>
          </a:prstGeom>
        </p:spPr>
      </p:pic>
      <p:sp>
        <p:nvSpPr>
          <p:cNvPr id="9" name="Text Placeholder 8">
            <a:extLst>
              <a:ext uri="{FF2B5EF4-FFF2-40B4-BE49-F238E27FC236}">
                <a16:creationId xmlns:a16="http://schemas.microsoft.com/office/drawing/2014/main" id="{7A743926-FA24-47B8-94EA-D1312D4DCCD3}"/>
              </a:ext>
            </a:extLst>
          </p:cNvPr>
          <p:cNvSpPr>
            <a:spLocks noGrp="1"/>
          </p:cNvSpPr>
          <p:nvPr>
            <p:ph type="body" sz="quarter" idx="13" hasCustomPrompt="1"/>
          </p:nvPr>
        </p:nvSpPr>
        <p:spPr>
          <a:xfrm>
            <a:off x="2204352" y="1795463"/>
            <a:ext cx="10018713" cy="642937"/>
          </a:xfrm>
        </p:spPr>
        <p:txBody>
          <a:bodyPr/>
          <a:lstStyle>
            <a:lvl1pPr algn="ctr">
              <a:defRPr sz="2000" b="1"/>
            </a:lvl1pPr>
          </a:lstStyle>
          <a:p>
            <a:pPr lvl="0"/>
            <a:r>
              <a:rPr lang="ro-RO" dirty="0"/>
              <a:t>ADMITEREA ÎN CLASA A IX-A LICEU</a:t>
            </a:r>
            <a:br>
              <a:rPr lang="ro-RO" dirty="0"/>
            </a:br>
            <a:r>
              <a:rPr lang="ro-RO" dirty="0"/>
              <a:t>2026 – 2027</a:t>
            </a:r>
            <a:endParaRPr lang="en-US" dirty="0"/>
          </a:p>
          <a:p>
            <a:pPr lvl="0"/>
            <a:r>
              <a:rPr lang="en-US" dirty="0"/>
              <a:t>Second level</a:t>
            </a:r>
          </a:p>
          <a:p>
            <a:pPr lvl="2"/>
            <a:r>
              <a:rPr lang="en-US" dirty="0"/>
              <a:t>Third level</a:t>
            </a:r>
          </a:p>
          <a:p>
            <a:pPr lvl="3"/>
            <a:r>
              <a:rPr lang="en-US" dirty="0"/>
              <a:t>Fourth level</a:t>
            </a:r>
          </a:p>
          <a:p>
            <a:pPr lvl="4"/>
            <a:r>
              <a:rPr lang="en-US" dirty="0"/>
              <a:t>Fifth level</a:t>
            </a:r>
            <a:endParaRPr lang="ro-RO" dirty="0"/>
          </a:p>
        </p:txBody>
      </p:sp>
    </p:spTree>
    <p:extLst>
      <p:ext uri="{BB962C8B-B14F-4D97-AF65-F5344CB8AC3E}">
        <p14:creationId xmlns:p14="http://schemas.microsoft.com/office/powerpoint/2010/main" val="3478907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C2CB7F-9B44-4CE4-BD45-997DC64AFD82}" type="datetime1">
              <a:rPr lang="ro-RO" smtClean="0"/>
              <a:t>16.04.2026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860964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C853DD-5B89-40FD-84C6-A7F43D51C6A5}" type="datetime1">
              <a:rPr lang="ro-RO" smtClean="0"/>
              <a:t>16.04.2026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87892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0C439E-5658-4E32-8391-BD64D22C4D79}"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1997817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80E9EA-D10E-4562-B6CD-E45DA5D0AED2}"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2811710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2D1990-F163-4DF2-9C95-B27982C7C083}"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487621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02C47-AD2B-45B8-BCAF-6CF6BCA8F78B}"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404479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18EC26-07B9-4277-A683-39201FD5DDC3}"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2793865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589B77-01EB-4E0D-84D4-48A62290AED5}"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1946532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18A64F-17BE-4581-886C-96B55BFAE4AC}"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60859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F47B2-CF4A-4C87-A0BD-2CD276E8D213}"/>
              </a:ext>
            </a:extLst>
          </p:cNvPr>
          <p:cNvSpPr>
            <a:spLocks noGrp="1"/>
          </p:cNvSpPr>
          <p:nvPr>
            <p:ph type="title" hasCustomPrompt="1"/>
          </p:nvPr>
        </p:nvSpPr>
        <p:spPr/>
        <p:txBody>
          <a:bodyPr/>
          <a:lstStyle/>
          <a:p>
            <a:r>
              <a:rPr lang="ro-RO" dirty="0"/>
              <a:t>ADMITEREA ÎN CLASA A IX-A LICEU</a:t>
            </a:r>
            <a:br>
              <a:rPr lang="ro-RO" dirty="0"/>
            </a:br>
            <a:r>
              <a:rPr lang="ro-RO" dirty="0"/>
              <a:t>2026 – 2027</a:t>
            </a:r>
          </a:p>
        </p:txBody>
      </p:sp>
      <p:sp>
        <p:nvSpPr>
          <p:cNvPr id="3" name="Date Placeholder 2">
            <a:extLst>
              <a:ext uri="{FF2B5EF4-FFF2-40B4-BE49-F238E27FC236}">
                <a16:creationId xmlns:a16="http://schemas.microsoft.com/office/drawing/2014/main" id="{F930990D-8C5D-45C6-8D7F-B9959526E5FF}"/>
              </a:ext>
            </a:extLst>
          </p:cNvPr>
          <p:cNvSpPr>
            <a:spLocks noGrp="1"/>
          </p:cNvSpPr>
          <p:nvPr>
            <p:ph type="dt" sz="half" idx="10"/>
          </p:nvPr>
        </p:nvSpPr>
        <p:spPr/>
        <p:txBody>
          <a:bodyPr/>
          <a:lstStyle/>
          <a:p>
            <a:fld id="{047AA7AA-515B-4D3E-B7DC-0362BFF92F43}" type="datetime1">
              <a:rPr lang="ro-RO" smtClean="0"/>
              <a:t>16.04.2026</a:t>
            </a:fld>
            <a:endParaRPr lang="ro-RO"/>
          </a:p>
        </p:txBody>
      </p:sp>
      <p:sp>
        <p:nvSpPr>
          <p:cNvPr id="4" name="Footer Placeholder 3">
            <a:extLst>
              <a:ext uri="{FF2B5EF4-FFF2-40B4-BE49-F238E27FC236}">
                <a16:creationId xmlns:a16="http://schemas.microsoft.com/office/drawing/2014/main" id="{AF5B04B6-0C81-42E0-A020-291194A434C6}"/>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D395185-B224-46D0-9F4F-0B6FB372E3A4}"/>
              </a:ext>
            </a:extLst>
          </p:cNvPr>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761804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ADMITERE CLASA A IX-A LICEU</a:t>
            </a:r>
            <a:br>
              <a:rPr lang="en-US" dirty="0"/>
            </a:br>
            <a:r>
              <a:rPr lang="en-US" dirty="0"/>
              <a:t>2026-2027</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BDD61-D316-4EB6-8013-A8C172252E29}"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a:xfrm>
            <a:off x="10951856" y="5867131"/>
            <a:ext cx="551167" cy="365125"/>
          </a:xfrm>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80820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C9CC6F-1547-431F-9720-205AD7EEB3BD}" type="datetime1">
              <a:rPr lang="ro-RO" smtClean="0"/>
              <a:t>16.04.2026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415929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F86470-780E-4FB2-8C5A-0BDE78C39470}" type="datetime1">
              <a:rPr lang="ro-RO" smtClean="0"/>
              <a:t>16.04.2026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157783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3C8233-9B6A-4E50-87E9-BDA7921FEA1E}" type="datetime1">
              <a:rPr lang="ro-RO" smtClean="0"/>
              <a:t>16.04.2026</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0355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C2B807-5FEC-47C6-939E-91ABCDEFDD96}" type="datetime1">
              <a:rPr lang="ro-RO" smtClean="0"/>
              <a:t>16.04.2026</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1106625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52322-5DB1-441E-9083-B12D35985CCB}" type="datetime1">
              <a:rPr lang="ro-RO" smtClean="0"/>
              <a:t>16.04.2026</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82256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2BFDE-DE90-4BA8-BAD8-73A0DF318873}" type="datetime1">
              <a:rPr lang="ro-RO" smtClean="0"/>
              <a:t>16.04.2026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6AC6A0-978B-4163-98BF-F4DA405898C2}" type="slidenum">
              <a:rPr lang="ro-RO" smtClean="0"/>
              <a:t>‹#›</a:t>
            </a:fld>
            <a:endParaRPr lang="ro-RO"/>
          </a:p>
        </p:txBody>
      </p:sp>
    </p:spTree>
    <p:extLst>
      <p:ext uri="{BB962C8B-B14F-4D97-AF65-F5344CB8AC3E}">
        <p14:creationId xmlns:p14="http://schemas.microsoft.com/office/powerpoint/2010/main" val="374107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0" y="214163"/>
            <a:ext cx="10018713" cy="642486"/>
          </a:xfrm>
          <a:prstGeom prst="rect">
            <a:avLst/>
          </a:prstGeom>
          <a:effectLst/>
        </p:spPr>
        <p:txBody>
          <a:bodyPr vert="horz" lIns="91440" tIns="45720" rIns="91440" bIns="45720" rtlCol="0" anchor="ctr">
            <a:normAutofit/>
          </a:bodyPr>
          <a:lstStyle/>
          <a:p>
            <a:r>
              <a:rPr lang="ro-RO" dirty="0"/>
              <a:t>ADMITEREA ÎN CLASA A IX-A LICEU</a:t>
            </a:r>
            <a:br>
              <a:rPr lang="ro-RO" dirty="0"/>
            </a:br>
            <a:r>
              <a:rPr lang="ro-RO" dirty="0"/>
              <a:t>2026 – 2027</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47AA7AA-515B-4D3E-B7DC-0362BFF92F43}" type="datetime1">
              <a:rPr lang="ro-RO" smtClean="0"/>
              <a:t>16.04.2026</a:t>
            </a:fld>
            <a:endParaRPr lang="ro-RO"/>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o-RO"/>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06AC6A0-978B-4163-98BF-F4DA405898C2}" type="slidenum">
              <a:rPr lang="ro-RO" smtClean="0"/>
              <a:t>‹#›</a:t>
            </a:fld>
            <a:endParaRPr lang="ro-RO"/>
          </a:p>
        </p:txBody>
      </p:sp>
    </p:spTree>
    <p:extLst>
      <p:ext uri="{BB962C8B-B14F-4D97-AF65-F5344CB8AC3E}">
        <p14:creationId xmlns:p14="http://schemas.microsoft.com/office/powerpoint/2010/main" val="951647742"/>
      </p:ext>
    </p:extLst>
  </p:cSld>
  <p:clrMap bg1="lt1" tx1="dk1" bg2="lt2" tx2="dk2" accent1="accent1" accent2="accent2" accent3="accent3" accent4="accent4" accent5="accent5" accent6="accent6" hlink="hlink" folHlink="folHlink"/>
  <p:sldLayoutIdLst>
    <p:sldLayoutId id="2147483697" r:id="rId1"/>
    <p:sldLayoutId id="2147483714"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 id="2147483713" r:id="rId18"/>
  </p:sldLayoutIdLst>
  <p:hf hdr="0" ftr="0"/>
  <p:txStyles>
    <p:title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j-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j-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j-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j-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j-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2251361" y="1416815"/>
            <a:ext cx="9338155" cy="4708634"/>
          </a:xfrm>
          <a:solidFill>
            <a:schemeClr val="bg2"/>
          </a:solidFill>
        </p:spPr>
        <p:txBody>
          <a:bodyPr>
            <a:noAutofit/>
          </a:bodyPr>
          <a:lstStyle/>
          <a:p>
            <a:pPr algn="just"/>
            <a:r>
              <a:rPr lang="ro-RO" b="1" dirty="0">
                <a:solidFill>
                  <a:schemeClr val="tx1"/>
                </a:solidFill>
                <a:latin typeface="Times New Roman" panose="02020603050405020304" pitchFamily="18" charset="0"/>
                <a:cs typeface="Times New Roman" panose="02020603050405020304" pitchFamily="18" charset="0"/>
              </a:rPr>
              <a:t>Legislație:</a:t>
            </a:r>
          </a:p>
          <a:p>
            <a:pPr algn="just"/>
            <a:endParaRPr lang="ro-RO" b="1" dirty="0">
              <a:solidFill>
                <a:schemeClr val="tx1"/>
              </a:solidFill>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q"/>
            </a:pPr>
            <a:r>
              <a:rPr lang="ro-RO" b="1" dirty="0">
                <a:solidFill>
                  <a:schemeClr val="tx1"/>
                </a:solidFill>
                <a:latin typeface="Times New Roman" panose="02020603050405020304" pitchFamily="18" charset="0"/>
                <a:cs typeface="Times New Roman" panose="02020603050405020304" pitchFamily="18" charset="0"/>
              </a:rPr>
              <a:t>OMEC 6060/29.08.2025 </a:t>
            </a:r>
            <a:r>
              <a:rPr lang="ro-RO" dirty="0">
                <a:solidFill>
                  <a:schemeClr val="tx1"/>
                </a:solidFill>
                <a:latin typeface="Times New Roman" panose="02020603050405020304" pitchFamily="18" charset="0"/>
                <a:cs typeface="Times New Roman" panose="02020603050405020304" pitchFamily="18" charset="0"/>
              </a:rPr>
              <a:t>– </a:t>
            </a:r>
            <a:r>
              <a:rPr lang="ro-RO" i="0" u="none" strike="noStrike" baseline="0" dirty="0">
                <a:solidFill>
                  <a:schemeClr val="tx1"/>
                </a:solidFill>
                <a:latin typeface="Times New Roman" panose="02020603050405020304" pitchFamily="18" charset="0"/>
                <a:cs typeface="Times New Roman" panose="02020603050405020304" pitchFamily="18" charset="0"/>
              </a:rPr>
              <a:t>privind organizarea și desfășurarea admiterii în învățământul liceal pentru anul școlar 2026-2027</a:t>
            </a:r>
          </a:p>
          <a:p>
            <a:pPr marL="457200" indent="-457200" algn="just">
              <a:buFont typeface="Wingdings" panose="05000000000000000000" pitchFamily="2" charset="2"/>
              <a:buChar char="q"/>
            </a:pPr>
            <a:r>
              <a:rPr lang="ro-RO" b="1" dirty="0">
                <a:solidFill>
                  <a:schemeClr val="tx1"/>
                </a:solidFill>
                <a:latin typeface="Times New Roman" panose="02020603050405020304" pitchFamily="18" charset="0"/>
                <a:cs typeface="Times New Roman" panose="02020603050405020304" pitchFamily="18" charset="0"/>
              </a:rPr>
              <a:t>OMECTS 4802/2010 </a:t>
            </a:r>
            <a:r>
              <a:rPr lang="ro-RO" dirty="0">
                <a:solidFill>
                  <a:schemeClr val="tx1"/>
                </a:solidFill>
                <a:latin typeface="Times New Roman" panose="02020603050405020304" pitchFamily="18" charset="0"/>
                <a:cs typeface="Times New Roman" panose="02020603050405020304" pitchFamily="18" charset="0"/>
              </a:rPr>
              <a:t>– </a:t>
            </a:r>
            <a:r>
              <a:rPr lang="ro-RO" i="0" u="none" strike="noStrike" baseline="0" dirty="0">
                <a:solidFill>
                  <a:schemeClr val="tx1"/>
                </a:solidFill>
                <a:latin typeface="Times New Roman" panose="02020603050405020304" pitchFamily="18" charset="0"/>
                <a:cs typeface="Times New Roman" panose="02020603050405020304" pitchFamily="18" charset="0"/>
              </a:rPr>
              <a:t>Metodologia de organizare și desfășurare a admiterii în învățământul liceal de stat</a:t>
            </a:r>
          </a:p>
          <a:p>
            <a:pPr algn="just"/>
            <a:endParaRPr lang="ro-RO" i="0" u="none" strike="noStrike" baseline="0" dirty="0">
              <a:solidFill>
                <a:schemeClr val="tx1"/>
              </a:solidFill>
              <a:latin typeface="Times New Roman" panose="02020603050405020304" pitchFamily="18" charset="0"/>
              <a:cs typeface="Times New Roman" panose="02020603050405020304" pitchFamily="18" charset="0"/>
            </a:endParaRPr>
          </a:p>
          <a:p>
            <a:pPr algn="just"/>
            <a:r>
              <a:rPr lang="ro-RO" dirty="0">
                <a:solidFill>
                  <a:schemeClr val="tx1"/>
                </a:solidFill>
                <a:latin typeface="Times New Roman" panose="02020603050405020304" pitchFamily="18" charset="0"/>
                <a:cs typeface="Times New Roman" panose="02020603050405020304" pitchFamily="18" charset="0"/>
              </a:rPr>
              <a:t>Se aplică </a:t>
            </a:r>
            <a:r>
              <a:rPr lang="ro-RO" b="0" i="0" u="none" strike="noStrike" baseline="0" dirty="0">
                <a:solidFill>
                  <a:schemeClr val="tx1"/>
                </a:solidFill>
                <a:latin typeface="Times New Roman" panose="02020603050405020304" pitchFamily="18" charset="0"/>
                <a:cs typeface="Times New Roman" panose="02020603050405020304" pitchFamily="18" charset="0"/>
              </a:rPr>
              <a:t>pentru admiterea în toate unitățile de învățământ liceal de stat, precum și pentru </a:t>
            </a:r>
            <a:r>
              <a:rPr lang="pt-BR" b="0" i="0" u="none" strike="noStrike" baseline="0" dirty="0">
                <a:solidFill>
                  <a:schemeClr val="tx1"/>
                </a:solidFill>
                <a:latin typeface="Times New Roman" panose="02020603050405020304" pitchFamily="18" charset="0"/>
                <a:cs typeface="Times New Roman" panose="02020603050405020304" pitchFamily="18" charset="0"/>
              </a:rPr>
              <a:t>admiterea în unitățile de</a:t>
            </a:r>
            <a:r>
              <a:rPr lang="ro-RO" b="0" i="0" u="none" strike="noStrike" baseline="0" dirty="0">
                <a:solidFill>
                  <a:schemeClr val="tx1"/>
                </a:solidFill>
                <a:latin typeface="Times New Roman" panose="02020603050405020304" pitchFamily="18" charset="0"/>
                <a:cs typeface="Times New Roman" panose="02020603050405020304" pitchFamily="18" charset="0"/>
              </a:rPr>
              <a:t> </a:t>
            </a:r>
            <a:r>
              <a:rPr lang="pt-BR" b="0" i="0" u="none" strike="noStrike" baseline="0" dirty="0">
                <a:solidFill>
                  <a:schemeClr val="tx1"/>
                </a:solidFill>
                <a:latin typeface="Times New Roman" panose="02020603050405020304" pitchFamily="18" charset="0"/>
                <a:cs typeface="Times New Roman" panose="02020603050405020304" pitchFamily="18" charset="0"/>
              </a:rPr>
              <a:t>învățământ liceal particular, autorizate</a:t>
            </a:r>
            <a:r>
              <a:rPr lang="ro-RO" b="0" i="0" u="none" strike="noStrike" baseline="0" dirty="0">
                <a:solidFill>
                  <a:schemeClr val="tx1"/>
                </a:solidFill>
                <a:latin typeface="Times New Roman" panose="02020603050405020304" pitchFamily="18" charset="0"/>
                <a:cs typeface="Times New Roman" panose="02020603050405020304" pitchFamily="18" charset="0"/>
              </a:rPr>
              <a:t> să funcționeze provizoriu sau acreditate, care optează să </a:t>
            </a:r>
            <a:r>
              <a:rPr lang="pt-BR" b="0" i="0" u="none" strike="noStrike" baseline="0" dirty="0">
                <a:solidFill>
                  <a:schemeClr val="tx1"/>
                </a:solidFill>
                <a:latin typeface="Times New Roman" panose="02020603050405020304" pitchFamily="18" charset="0"/>
                <a:cs typeface="Times New Roman" panose="02020603050405020304" pitchFamily="18" charset="0"/>
              </a:rPr>
              <a:t>organizeze și să desfășoare procesul de admitere conform</a:t>
            </a:r>
            <a:r>
              <a:rPr lang="ro-RO" b="0" i="0" u="none" strike="noStrike" baseline="0" dirty="0">
                <a:solidFill>
                  <a:schemeClr val="tx1"/>
                </a:solidFill>
                <a:latin typeface="Times New Roman" panose="02020603050405020304" pitchFamily="18" charset="0"/>
                <a:cs typeface="Times New Roman" panose="02020603050405020304" pitchFamily="18" charset="0"/>
              </a:rPr>
              <a:t> prevederilor prezentului ordin</a:t>
            </a:r>
            <a:endParaRPr lang="ro-RO"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BE9C4456-5D43-42B8-8914-00C8A2CD8AD1}"/>
              </a:ext>
            </a:extLst>
          </p:cNvPr>
          <p:cNvSpPr>
            <a:spLocks noGrp="1"/>
          </p:cNvSpPr>
          <p:nvPr>
            <p:ph type="dt" sz="half" idx="10"/>
          </p:nvPr>
        </p:nvSpPr>
        <p:spPr/>
        <p:txBody>
          <a:bodyPr/>
          <a:lstStyle/>
          <a:p>
            <a:fld id="{DE0BE674-F8CD-4FA3-9CC8-FB1CF0ED6969}" type="datetime1">
              <a:rPr lang="ro-RO" smtClean="0"/>
              <a:t>16.04.2026</a:t>
            </a:fld>
            <a:endParaRPr lang="ro-RO"/>
          </a:p>
        </p:txBody>
      </p:sp>
      <p:sp>
        <p:nvSpPr>
          <p:cNvPr id="5" name="Slide Number Placeholder 4">
            <a:extLst>
              <a:ext uri="{FF2B5EF4-FFF2-40B4-BE49-F238E27FC236}">
                <a16:creationId xmlns:a16="http://schemas.microsoft.com/office/drawing/2014/main" id="{820FE9D4-F896-468C-9BCC-98D9A75A9212}"/>
              </a:ext>
            </a:extLst>
          </p:cNvPr>
          <p:cNvSpPr>
            <a:spLocks noGrp="1"/>
          </p:cNvSpPr>
          <p:nvPr>
            <p:ph type="sldNum" sz="quarter" idx="12"/>
          </p:nvPr>
        </p:nvSpPr>
        <p:spPr/>
        <p:txBody>
          <a:bodyPr/>
          <a:lstStyle/>
          <a:p>
            <a:fld id="{506AC6A0-978B-4163-98BF-F4DA405898C2}" type="slidenum">
              <a:rPr lang="ro-RO" smtClean="0"/>
              <a:t>1</a:t>
            </a:fld>
            <a:endParaRPr lang="ro-RO"/>
          </a:p>
        </p:txBody>
      </p:sp>
      <p:sp>
        <p:nvSpPr>
          <p:cNvPr id="6" name="Title 1">
            <a:extLst>
              <a:ext uri="{FF2B5EF4-FFF2-40B4-BE49-F238E27FC236}">
                <a16:creationId xmlns:a16="http://schemas.microsoft.com/office/drawing/2014/main" id="{5FB44E99-9F95-4719-B62C-354CEF2AA90D}"/>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2676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1138459" y="1719370"/>
            <a:ext cx="10364564" cy="4537597"/>
          </a:xfrm>
          <a:solidFill>
            <a:schemeClr val="bg2"/>
          </a:solidFill>
        </p:spPr>
        <p:txBody>
          <a:bodyPr>
            <a:noAutofit/>
          </a:bodyPr>
          <a:lstStyle/>
          <a:p>
            <a:pPr algn="just">
              <a:spcBef>
                <a:spcPts val="0"/>
              </a:spcBef>
              <a:spcAft>
                <a:spcPts val="0"/>
              </a:spcAft>
            </a:pPr>
            <a:r>
              <a:rPr lang="ro-RO" sz="2200" b="1" dirty="0">
                <a:latin typeface="Times New Roman" panose="02020603050405020304" pitchFamily="18" charset="0"/>
                <a:cs typeface="Times New Roman" panose="02020603050405020304" pitchFamily="18" charset="0"/>
              </a:rPr>
              <a:t>Învățământ liceal tehnologic DUAL</a:t>
            </a:r>
            <a:r>
              <a:rPr lang="ro-RO" sz="2200" b="1" dirty="0">
                <a:solidFill>
                  <a:schemeClr val="tx1"/>
                </a:solidFill>
                <a:latin typeface="Times New Roman" panose="02020603050405020304" pitchFamily="18" charset="0"/>
                <a:cs typeface="Times New Roman" panose="02020603050405020304" pitchFamily="18" charset="0"/>
              </a:rPr>
              <a:t>:</a:t>
            </a:r>
          </a:p>
          <a:p>
            <a:pPr algn="just">
              <a:spcBef>
                <a:spcPts val="0"/>
              </a:spcBef>
              <a:spcAft>
                <a:spcPts val="0"/>
              </a:spcAft>
            </a:pPr>
            <a:endParaRPr lang="ro-RO" sz="2000" b="1" dirty="0">
              <a:solidFill>
                <a:schemeClr val="tx1"/>
              </a:solidFill>
              <a:latin typeface="Times New Roman" panose="02020603050405020304" pitchFamily="18" charset="0"/>
              <a:cs typeface="Times New Roman" panose="02020603050405020304" pitchFamily="18" charset="0"/>
            </a:endParaRPr>
          </a:p>
          <a:p>
            <a:pPr algn="just">
              <a:spcBef>
                <a:spcPts val="0"/>
              </a:spcBef>
              <a:spcAft>
                <a:spcPts val="0"/>
              </a:spcAft>
            </a:pPr>
            <a:endParaRPr lang="ro-RO" sz="2000" b="1" dirty="0">
              <a:solidFill>
                <a:schemeClr val="tx1"/>
              </a:solidFill>
              <a:latin typeface="Times New Roman" panose="02020603050405020304" pitchFamily="18" charset="0"/>
              <a:cs typeface="Times New Roman" panose="02020603050405020304" pitchFamily="18" charset="0"/>
            </a:endParaRPr>
          </a:p>
          <a:p>
            <a:pPr marL="457200" indent="-457200" algn="just">
              <a:spcBef>
                <a:spcPts val="0"/>
              </a:spcBef>
              <a:spcAft>
                <a:spcPts val="0"/>
              </a:spcAft>
              <a:buFont typeface="Wingdings" panose="05000000000000000000" pitchFamily="2" charset="2"/>
              <a:buChar char="q"/>
            </a:pPr>
            <a:r>
              <a:rPr lang="ro-RO" sz="2000" b="1" dirty="0">
                <a:solidFill>
                  <a:schemeClr val="tx1"/>
                </a:solidFill>
                <a:latin typeface="Times New Roman" panose="02020603050405020304" pitchFamily="18" charset="0"/>
                <a:cs typeface="Times New Roman" panose="02020603050405020304" pitchFamily="18" charset="0"/>
              </a:rPr>
              <a:t>OMEC 5732/29.09.2022 </a:t>
            </a:r>
            <a:r>
              <a:rPr lang="ro-RO" sz="2000" dirty="0">
                <a:solidFill>
                  <a:schemeClr val="tx1"/>
                </a:solidFill>
                <a:latin typeface="Times New Roman" panose="02020603050405020304" pitchFamily="18" charset="0"/>
                <a:cs typeface="Times New Roman" panose="02020603050405020304" pitchFamily="18" charset="0"/>
              </a:rPr>
              <a:t>– </a:t>
            </a:r>
            <a:r>
              <a:rPr lang="ro-RO" sz="2000" i="0" u="none" strike="noStrike" baseline="0" dirty="0">
                <a:solidFill>
                  <a:schemeClr val="tx1"/>
                </a:solidFill>
                <a:latin typeface="Times New Roman" panose="02020603050405020304" pitchFamily="18" charset="0"/>
                <a:cs typeface="Times New Roman" panose="02020603050405020304" pitchFamily="18" charset="0"/>
              </a:rPr>
              <a:t>privind aprobarea Metodologiei de organizare și funcționare a </a:t>
            </a:r>
            <a:r>
              <a:rPr lang="ro-RO" sz="2000" dirty="0">
                <a:latin typeface="Times New Roman" panose="02020603050405020304" pitchFamily="18" charset="0"/>
                <a:cs typeface="Times New Roman" panose="02020603050405020304" pitchFamily="18" charset="0"/>
              </a:rPr>
              <a:t>î</a:t>
            </a:r>
            <a:r>
              <a:rPr lang="ro-RO" sz="2000" i="0" u="none" strike="noStrike" baseline="0" dirty="0">
                <a:solidFill>
                  <a:schemeClr val="tx1"/>
                </a:solidFill>
                <a:latin typeface="Times New Roman" panose="02020603050405020304" pitchFamily="18" charset="0"/>
                <a:cs typeface="Times New Roman" panose="02020603050405020304" pitchFamily="18" charset="0"/>
              </a:rPr>
              <a:t>nvățământului dual</a:t>
            </a:r>
          </a:p>
          <a:p>
            <a:pPr algn="just">
              <a:spcBef>
                <a:spcPts val="0"/>
              </a:spcBef>
              <a:spcAft>
                <a:spcPts val="0"/>
              </a:spcAft>
            </a:pPr>
            <a:endParaRPr lang="ro-RO" sz="2000" i="0" u="none" strike="noStrike" baseline="0" dirty="0">
              <a:solidFill>
                <a:schemeClr val="tx1"/>
              </a:solidFill>
              <a:latin typeface="Times New Roman" panose="02020603050405020304" pitchFamily="18" charset="0"/>
              <a:cs typeface="Times New Roman" panose="02020603050405020304" pitchFamily="18" charset="0"/>
            </a:endParaRPr>
          </a:p>
          <a:p>
            <a:pPr lvl="1" algn="just">
              <a:spcBef>
                <a:spcPts val="0"/>
              </a:spcBef>
              <a:spcAft>
                <a:spcPts val="0"/>
              </a:spcAft>
            </a:pPr>
            <a:r>
              <a:rPr lang="ro-RO" b="1" i="0" u="none" strike="noStrike" baseline="0" dirty="0">
                <a:solidFill>
                  <a:schemeClr val="tx1"/>
                </a:solidFill>
                <a:latin typeface="Times New Roman" panose="02020603050405020304" pitchFamily="18" charset="0"/>
                <a:cs typeface="Times New Roman" panose="02020603050405020304" pitchFamily="18" charset="0"/>
              </a:rPr>
              <a:t>Caracteristicile învățământului dual:</a:t>
            </a:r>
          </a:p>
          <a:p>
            <a:pPr lvl="2" algn="just">
              <a:spcBef>
                <a:spcPts val="0"/>
              </a:spcBef>
              <a:spcAft>
                <a:spcPts val="0"/>
              </a:spcAft>
            </a:pPr>
            <a:r>
              <a:rPr lang="ro-RO" sz="2000" dirty="0">
                <a:effectLst/>
              </a:rPr>
              <a:t>📚</a:t>
            </a:r>
            <a:r>
              <a:rPr lang="ro-RO" sz="2000" i="0" u="none" strike="noStrike" baseline="0" dirty="0">
                <a:solidFill>
                  <a:schemeClr val="tx1"/>
                </a:solidFill>
                <a:latin typeface="Times New Roman" panose="02020603050405020304" pitchFamily="18" charset="0"/>
                <a:cs typeface="Times New Roman" panose="02020603050405020304" pitchFamily="18" charset="0"/>
              </a:rPr>
              <a:t>pregătirea teoretică este organizată de școală</a:t>
            </a:r>
          </a:p>
          <a:p>
            <a:pPr lvl="2" algn="just">
              <a:spcBef>
                <a:spcPts val="0"/>
              </a:spcBef>
              <a:spcAft>
                <a:spcPts val="0"/>
              </a:spcAft>
            </a:pPr>
            <a:r>
              <a:rPr lang="ro-RO" sz="2000" dirty="0">
                <a:solidFill>
                  <a:schemeClr val="tx1"/>
                </a:solidFill>
                <a:latin typeface="Times New Roman" panose="02020603050405020304" pitchFamily="18" charset="0"/>
                <a:cs typeface="Times New Roman" panose="02020603050405020304" pitchFamily="18" charset="0"/>
              </a:rPr>
              <a:t>🛠️pregătirea practică se desfășoară la un agent economic (</a:t>
            </a:r>
            <a:r>
              <a:rPr lang="ro-RO" sz="1600" i="1" dirty="0">
                <a:solidFill>
                  <a:schemeClr val="tx1"/>
                </a:solidFill>
                <a:latin typeface="Times New Roman" panose="02020603050405020304" pitchFamily="18" charset="0"/>
                <a:cs typeface="Times New Roman" panose="02020603050405020304" pitchFamily="18" charset="0"/>
              </a:rPr>
              <a:t>experiență reală de muncă</a:t>
            </a:r>
            <a:r>
              <a:rPr lang="ro-RO" sz="2000" dirty="0">
                <a:solidFill>
                  <a:schemeClr val="tx1"/>
                </a:solidFill>
                <a:latin typeface="Times New Roman" panose="02020603050405020304" pitchFamily="18" charset="0"/>
                <a:cs typeface="Times New Roman" panose="02020603050405020304" pitchFamily="18" charset="0"/>
              </a:rPr>
              <a:t>)</a:t>
            </a:r>
          </a:p>
          <a:p>
            <a:pPr lvl="2" algn="just">
              <a:spcBef>
                <a:spcPts val="0"/>
              </a:spcBef>
              <a:spcAft>
                <a:spcPts val="0"/>
              </a:spcAft>
            </a:pPr>
            <a:r>
              <a:rPr lang="ro-RO" sz="2000" dirty="0">
                <a:effectLst/>
              </a:rPr>
              <a:t>🤝</a:t>
            </a:r>
            <a:r>
              <a:rPr lang="ro-RO" sz="2000" i="0" u="none" strike="noStrike" baseline="0" dirty="0">
                <a:solidFill>
                  <a:schemeClr val="tx1"/>
                </a:solidFill>
                <a:latin typeface="Times New Roman" panose="02020603050405020304" pitchFamily="18" charset="0"/>
                <a:cs typeface="Times New Roman" panose="02020603050405020304" pitchFamily="18" charset="0"/>
              </a:rPr>
              <a:t>contract individual de formare profesională, cu agentul economic</a:t>
            </a:r>
          </a:p>
          <a:p>
            <a:pPr lvl="2" algn="just">
              <a:spcBef>
                <a:spcPts val="0"/>
              </a:spcBef>
              <a:spcAft>
                <a:spcPts val="0"/>
              </a:spcAft>
            </a:pPr>
            <a:r>
              <a:rPr lang="ro-RO" sz="2000" i="0" u="none" strike="noStrike" baseline="0" dirty="0">
                <a:solidFill>
                  <a:schemeClr val="tx1"/>
                </a:solidFill>
                <a:latin typeface="Times New Roman" panose="02020603050405020304" pitchFamily="18" charset="0"/>
                <a:cs typeface="Times New Roman" panose="02020603050405020304" pitchFamily="18" charset="0"/>
              </a:rPr>
              <a:t>💰 bursă (</a:t>
            </a:r>
            <a:r>
              <a:rPr lang="ro-RO" sz="1600" i="1" u="none" strike="noStrike" baseline="0" dirty="0">
                <a:solidFill>
                  <a:schemeClr val="tx1"/>
                </a:solidFill>
                <a:latin typeface="Times New Roman" panose="02020603050405020304" pitchFamily="18" charset="0"/>
                <a:cs typeface="Times New Roman" panose="02020603050405020304" pitchFamily="18" charset="0"/>
              </a:rPr>
              <a:t>de la stat + firmă</a:t>
            </a:r>
            <a:r>
              <a:rPr lang="ro-RO" sz="2000" i="0" u="none" strike="noStrike" baseline="0" dirty="0">
                <a:solidFill>
                  <a:schemeClr val="tx1"/>
                </a:solidFill>
                <a:latin typeface="Times New Roman" panose="02020603050405020304" pitchFamily="18" charset="0"/>
                <a:cs typeface="Times New Roman" panose="02020603050405020304" pitchFamily="18" charset="0"/>
              </a:rPr>
              <a:t>)</a:t>
            </a:r>
          </a:p>
          <a:p>
            <a:pPr lvl="2" algn="just">
              <a:spcBef>
                <a:spcPts val="0"/>
              </a:spcBef>
              <a:spcAft>
                <a:spcPts val="0"/>
              </a:spcAft>
            </a:pPr>
            <a:r>
              <a:rPr lang="ro-RO" sz="2000" i="0" u="none" strike="noStrike" baseline="0" dirty="0">
                <a:solidFill>
                  <a:schemeClr val="tx1"/>
                </a:solidFill>
                <a:latin typeface="Times New Roman" panose="02020603050405020304" pitchFamily="18" charset="0"/>
                <a:cs typeface="Times New Roman" panose="02020603050405020304" pitchFamily="18" charset="0"/>
              </a:rPr>
              <a:t>🍽️ </a:t>
            </a:r>
            <a:r>
              <a:rPr lang="ro-RO" sz="2000" dirty="0">
                <a:solidFill>
                  <a:schemeClr val="tx1"/>
                </a:solidFill>
                <a:latin typeface="Times New Roman" panose="02020603050405020304" pitchFamily="18" charset="0"/>
                <a:cs typeface="Times New Roman" panose="02020603050405020304" pitchFamily="18" charset="0"/>
              </a:rPr>
              <a:t>beneficii suplimentare (</a:t>
            </a:r>
            <a:r>
              <a:rPr lang="ro-RO" sz="1600" i="1" u="none" strike="noStrike" baseline="0" dirty="0">
                <a:solidFill>
                  <a:schemeClr val="tx1"/>
                </a:solidFill>
                <a:latin typeface="Times New Roman" panose="02020603050405020304" pitchFamily="18" charset="0"/>
                <a:cs typeface="Times New Roman" panose="02020603050405020304" pitchFamily="18" charset="0"/>
              </a:rPr>
              <a:t>masă / transport / echipament gratuite</a:t>
            </a:r>
            <a:r>
              <a:rPr lang="ro-RO" sz="2000" i="0" u="none" strike="noStrike" baseline="0" dirty="0">
                <a:solidFill>
                  <a:schemeClr val="tx1"/>
                </a:solidFill>
                <a:latin typeface="Times New Roman" panose="02020603050405020304" pitchFamily="18" charset="0"/>
                <a:cs typeface="Times New Roman" panose="02020603050405020304" pitchFamily="18" charset="0"/>
              </a:rPr>
              <a:t>)</a:t>
            </a:r>
          </a:p>
          <a:p>
            <a:pPr lvl="2" algn="just">
              <a:spcBef>
                <a:spcPts val="0"/>
              </a:spcBef>
              <a:spcAft>
                <a:spcPts val="0"/>
              </a:spcAft>
            </a:pPr>
            <a:r>
              <a:rPr lang="ro-RO" sz="2000" i="0" u="none" strike="noStrike" baseline="0" dirty="0">
                <a:solidFill>
                  <a:schemeClr val="tx1"/>
                </a:solidFill>
                <a:latin typeface="Times New Roman" panose="02020603050405020304" pitchFamily="18" charset="0"/>
                <a:cs typeface="Times New Roman" panose="02020603050405020304" pitchFamily="18" charset="0"/>
              </a:rPr>
              <a:t>📄 posibilitate de angajare direct după clasa a XI-a (</a:t>
            </a:r>
            <a:r>
              <a:rPr lang="ro-RO" sz="1600" i="1" u="none" strike="noStrike" baseline="0" dirty="0">
                <a:solidFill>
                  <a:schemeClr val="tx1"/>
                </a:solidFill>
                <a:latin typeface="Times New Roman" panose="02020603050405020304" pitchFamily="18" charset="0"/>
                <a:cs typeface="Times New Roman" panose="02020603050405020304" pitchFamily="18" charset="0"/>
              </a:rPr>
              <a:t>dacă obții certificatul de calificare de nivel 3</a:t>
            </a:r>
            <a:r>
              <a:rPr lang="ro-RO" sz="2000" i="0" u="none" strike="noStrike" baseline="0" dirty="0">
                <a:solidFill>
                  <a:schemeClr val="tx1"/>
                </a:solidFill>
                <a:latin typeface="Times New Roman" panose="02020603050405020304" pitchFamily="18" charset="0"/>
                <a:cs typeface="Times New Roman" panose="02020603050405020304" pitchFamily="18" charset="0"/>
              </a:rPr>
              <a:t>)</a:t>
            </a:r>
          </a:p>
          <a:p>
            <a:pPr lvl="2" algn="just">
              <a:spcBef>
                <a:spcPts val="0"/>
              </a:spcBef>
              <a:spcAft>
                <a:spcPts val="0"/>
              </a:spcAft>
            </a:pPr>
            <a:r>
              <a:rPr lang="ro-RO" sz="2000" i="0" u="none" strike="noStrike" baseline="0" dirty="0">
                <a:solidFill>
                  <a:schemeClr val="tx1"/>
                </a:solidFill>
                <a:latin typeface="Times New Roman" panose="02020603050405020304" pitchFamily="18" charset="0"/>
                <a:cs typeface="Times New Roman" panose="02020603050405020304" pitchFamily="18" charset="0"/>
              </a:rPr>
              <a:t>📄 posibilitate de angajare direct după clasa a XII-a (</a:t>
            </a:r>
            <a:r>
              <a:rPr lang="ro-RO" sz="1600" i="1" u="none" strike="noStrike" baseline="0" dirty="0">
                <a:solidFill>
                  <a:schemeClr val="tx1"/>
                </a:solidFill>
                <a:latin typeface="Times New Roman" panose="02020603050405020304" pitchFamily="18" charset="0"/>
                <a:cs typeface="Times New Roman" panose="02020603050405020304" pitchFamily="18" charset="0"/>
              </a:rPr>
              <a:t>dacă obții certificatul de calificare de nivel 4</a:t>
            </a:r>
            <a:r>
              <a:rPr lang="ro-RO" sz="2000" i="0" u="none" strike="noStrike" baseline="0" dirty="0">
                <a:solidFill>
                  <a:schemeClr val="tx1"/>
                </a:solidFill>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BE9C4456-5D43-42B8-8914-00C8A2CD8AD1}"/>
              </a:ext>
            </a:extLst>
          </p:cNvPr>
          <p:cNvSpPr>
            <a:spLocks noGrp="1"/>
          </p:cNvSpPr>
          <p:nvPr>
            <p:ph type="dt" sz="half" idx="10"/>
          </p:nvPr>
        </p:nvSpPr>
        <p:spPr/>
        <p:txBody>
          <a:bodyPr/>
          <a:lstStyle/>
          <a:p>
            <a:fld id="{DE0BE674-F8CD-4FA3-9CC8-FB1CF0ED6969}" type="datetime1">
              <a:rPr lang="ro-RO" smtClean="0"/>
              <a:t>16.04.2026</a:t>
            </a:fld>
            <a:endParaRPr lang="ro-RO"/>
          </a:p>
        </p:txBody>
      </p:sp>
      <p:sp>
        <p:nvSpPr>
          <p:cNvPr id="5" name="Slide Number Placeholder 4">
            <a:extLst>
              <a:ext uri="{FF2B5EF4-FFF2-40B4-BE49-F238E27FC236}">
                <a16:creationId xmlns:a16="http://schemas.microsoft.com/office/drawing/2014/main" id="{820FE9D4-F896-468C-9BCC-98D9A75A9212}"/>
              </a:ext>
            </a:extLst>
          </p:cNvPr>
          <p:cNvSpPr>
            <a:spLocks noGrp="1"/>
          </p:cNvSpPr>
          <p:nvPr>
            <p:ph type="sldNum" sz="quarter" idx="12"/>
          </p:nvPr>
        </p:nvSpPr>
        <p:spPr/>
        <p:txBody>
          <a:bodyPr/>
          <a:lstStyle/>
          <a:p>
            <a:fld id="{506AC6A0-978B-4163-98BF-F4DA405898C2}" type="slidenum">
              <a:rPr lang="ro-RO" smtClean="0"/>
              <a:t>10</a:t>
            </a:fld>
            <a:endParaRPr lang="ro-RO"/>
          </a:p>
        </p:txBody>
      </p:sp>
      <p:sp>
        <p:nvSpPr>
          <p:cNvPr id="6" name="Title 1">
            <a:extLst>
              <a:ext uri="{FF2B5EF4-FFF2-40B4-BE49-F238E27FC236}">
                <a16:creationId xmlns:a16="http://schemas.microsoft.com/office/drawing/2014/main" id="{5FB44E99-9F95-4719-B62C-354CEF2AA90D}"/>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164892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170A9A1-8FF0-43A8-82B6-B00450C75B32}"/>
              </a:ext>
            </a:extLst>
          </p:cNvPr>
          <p:cNvPicPr>
            <a:picLocks noChangeAspect="1"/>
          </p:cNvPicPr>
          <p:nvPr/>
        </p:nvPicPr>
        <p:blipFill>
          <a:blip r:embed="rId2"/>
          <a:stretch>
            <a:fillRect/>
          </a:stretch>
        </p:blipFill>
        <p:spPr>
          <a:xfrm>
            <a:off x="5741773" y="26637"/>
            <a:ext cx="5210083" cy="6858000"/>
          </a:xfrm>
          <a:prstGeom prst="rect">
            <a:avLst/>
          </a:prstGeom>
        </p:spPr>
      </p:pic>
      <p:sp>
        <p:nvSpPr>
          <p:cNvPr id="2" name="Date Placeholder 1">
            <a:extLst>
              <a:ext uri="{FF2B5EF4-FFF2-40B4-BE49-F238E27FC236}">
                <a16:creationId xmlns:a16="http://schemas.microsoft.com/office/drawing/2014/main" id="{5EDEC646-F3EF-44C8-BD1B-ACE2CCD3622B}"/>
              </a:ext>
            </a:extLst>
          </p:cNvPr>
          <p:cNvSpPr>
            <a:spLocks noGrp="1"/>
          </p:cNvSpPr>
          <p:nvPr>
            <p:ph type="dt" sz="half" idx="10"/>
          </p:nvPr>
        </p:nvSpPr>
        <p:spPr/>
        <p:txBody>
          <a:bodyPr/>
          <a:lstStyle/>
          <a:p>
            <a:fld id="{051A4068-F3B7-4BC5-A5FC-B922FE78FDFA}" type="datetime1">
              <a:rPr lang="ro-RO" smtClean="0"/>
              <a:t>16.04.2026</a:t>
            </a:fld>
            <a:endParaRPr lang="ro-RO"/>
          </a:p>
        </p:txBody>
      </p:sp>
      <p:sp>
        <p:nvSpPr>
          <p:cNvPr id="4" name="Slide Number Placeholder 3">
            <a:extLst>
              <a:ext uri="{FF2B5EF4-FFF2-40B4-BE49-F238E27FC236}">
                <a16:creationId xmlns:a16="http://schemas.microsoft.com/office/drawing/2014/main" id="{428C2A1A-F47E-4117-AADF-B255AF5B94AC}"/>
              </a:ext>
            </a:extLst>
          </p:cNvPr>
          <p:cNvSpPr>
            <a:spLocks noGrp="1"/>
          </p:cNvSpPr>
          <p:nvPr>
            <p:ph type="sldNum" sz="quarter" idx="12"/>
          </p:nvPr>
        </p:nvSpPr>
        <p:spPr/>
        <p:txBody>
          <a:bodyPr/>
          <a:lstStyle/>
          <a:p>
            <a:fld id="{506AC6A0-978B-4163-98BF-F4DA405898C2}" type="slidenum">
              <a:rPr lang="ro-RO" smtClean="0"/>
              <a:t>11</a:t>
            </a:fld>
            <a:endParaRPr lang="ro-RO"/>
          </a:p>
        </p:txBody>
      </p:sp>
      <p:sp>
        <p:nvSpPr>
          <p:cNvPr id="5" name="Title 1">
            <a:extLst>
              <a:ext uri="{FF2B5EF4-FFF2-40B4-BE49-F238E27FC236}">
                <a16:creationId xmlns:a16="http://schemas.microsoft.com/office/drawing/2014/main" id="{2AD15F00-475F-4481-9D99-23F468843283}"/>
              </a:ext>
            </a:extLst>
          </p:cNvPr>
          <p:cNvSpPr txBox="1">
            <a:spLocks/>
          </p:cNvSpPr>
          <p:nvPr/>
        </p:nvSpPr>
        <p:spPr>
          <a:xfrm>
            <a:off x="1561018" y="2319906"/>
            <a:ext cx="3925382" cy="774702"/>
          </a:xfrm>
          <a:prstGeom prst="rect">
            <a:avLst/>
          </a:prstGeom>
          <a:effectLst/>
        </p:spPr>
        <p:txBody>
          <a:bodyPr vert="horz" lIns="91440" tIns="45720" rIns="91440" bIns="45720" rtlCol="0" anchor="ctr">
            <a:normAutofit fontScale="85000" lnSpcReduction="10000"/>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ADMITERE </a:t>
            </a:r>
            <a:r>
              <a:rPr lang="ro-RO" dirty="0"/>
              <a:t>ÎN CLASA A IX-A LICEU</a:t>
            </a:r>
            <a:br>
              <a:rPr lang="ro-RO" dirty="0"/>
            </a:br>
            <a:r>
              <a:rPr lang="ro-RO" dirty="0"/>
              <a:t>2026-2027</a:t>
            </a:r>
          </a:p>
        </p:txBody>
      </p:sp>
    </p:spTree>
    <p:extLst>
      <p:ext uri="{BB962C8B-B14F-4D97-AF65-F5344CB8AC3E}">
        <p14:creationId xmlns:p14="http://schemas.microsoft.com/office/powerpoint/2010/main" val="1757105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7A6237-FFB6-4CCC-AC15-9F3B0087DC72}"/>
              </a:ext>
            </a:extLst>
          </p:cNvPr>
          <p:cNvSpPr txBox="1">
            <a:spLocks/>
          </p:cNvSpPr>
          <p:nvPr/>
        </p:nvSpPr>
        <p:spPr>
          <a:xfrm>
            <a:off x="838200" y="1355834"/>
            <a:ext cx="10515600" cy="687280"/>
          </a:xfrm>
          <a:prstGeom prst="rect">
            <a:avLst/>
          </a:prstGeom>
          <a:effectLst/>
        </p:spPr>
        <p:txBody>
          <a:bodyPr vert="horz" lIns="91440" tIns="45720" rIns="91440" bIns="45720" rtlCol="0" anchor="b">
            <a:normAutofit fontScale="97500" lnSpcReduction="10000"/>
          </a:bodyPr>
          <a:lstStyle>
            <a:lvl1pPr algn="ctr" defTabSz="457200" rtl="0" eaLnBrk="1" latinLnBrk="0" hangingPunct="1">
              <a:spcBef>
                <a:spcPct val="0"/>
              </a:spcBef>
              <a:buNone/>
              <a:defRPr sz="2200" b="1" kern="1200" cap="none">
                <a:ln w="3175" cmpd="sng">
                  <a:noFill/>
                </a:ln>
                <a:solidFill>
                  <a:schemeClr val="tx1"/>
                </a:solidFill>
                <a:effectLst/>
                <a:latin typeface="Times New Roman" panose="02020603050405020304" pitchFamily="18" charset="0"/>
                <a:ea typeface="+mj-ea"/>
                <a:cs typeface="Times New Roman" panose="02020603050405020304" pitchFamily="18"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o-RO"/>
              <a:t>ADMITERE locuri </a:t>
            </a:r>
            <a:br>
              <a:rPr lang="en-US"/>
            </a:br>
            <a:r>
              <a:rPr lang="ro-RO">
                <a:solidFill>
                  <a:srgbClr val="00B050"/>
                </a:solidFill>
              </a:rPr>
              <a:t>distinct alocate </a:t>
            </a:r>
            <a:r>
              <a:rPr lang="ro-RO"/>
              <a:t>elevi </a:t>
            </a:r>
            <a:r>
              <a:rPr lang="ro-RO">
                <a:solidFill>
                  <a:srgbClr val="00B050"/>
                </a:solidFill>
              </a:rPr>
              <a:t>CES</a:t>
            </a:r>
            <a:r>
              <a:rPr lang="en-US"/>
              <a:t>/</a:t>
            </a:r>
            <a:r>
              <a:rPr lang="en-US">
                <a:solidFill>
                  <a:srgbClr val="7030A0"/>
                </a:solidFill>
              </a:rPr>
              <a:t>locuri speciale </a:t>
            </a:r>
            <a:r>
              <a:rPr lang="en-US"/>
              <a:t>elevi </a:t>
            </a:r>
            <a:r>
              <a:rPr lang="en-US">
                <a:solidFill>
                  <a:srgbClr val="7030A0"/>
                </a:solidFill>
              </a:rPr>
              <a:t>rromi</a:t>
            </a:r>
            <a:endParaRPr lang="ro-RO" dirty="0">
              <a:solidFill>
                <a:srgbClr val="7030A0"/>
              </a:solidFill>
            </a:endParaRPr>
          </a:p>
        </p:txBody>
      </p:sp>
      <p:graphicFrame>
        <p:nvGraphicFramePr>
          <p:cNvPr id="9" name="Content Placeholder 6">
            <a:extLst>
              <a:ext uri="{FF2B5EF4-FFF2-40B4-BE49-F238E27FC236}">
                <a16:creationId xmlns:a16="http://schemas.microsoft.com/office/drawing/2014/main" id="{C6767AA4-CA09-49F3-9395-03E4AC695110}"/>
              </a:ext>
            </a:extLst>
          </p:cNvPr>
          <p:cNvGraphicFramePr>
            <a:graphicFrameLocks/>
          </p:cNvGraphicFramePr>
          <p:nvPr>
            <p:extLst>
              <p:ext uri="{D42A27DB-BD31-4B8C-83A1-F6EECF244321}">
                <p14:modId xmlns:p14="http://schemas.microsoft.com/office/powerpoint/2010/main" val="3914050318"/>
              </p:ext>
            </p:extLst>
          </p:nvPr>
        </p:nvGraphicFramePr>
        <p:xfrm>
          <a:off x="838200" y="2176462"/>
          <a:ext cx="1065847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71E0858B-34DB-4750-A470-88BE209BD8D5}"/>
              </a:ext>
            </a:extLst>
          </p:cNvPr>
          <p:cNvSpPr>
            <a:spLocks noGrp="1"/>
          </p:cNvSpPr>
          <p:nvPr>
            <p:ph type="dt" sz="half" idx="10"/>
          </p:nvPr>
        </p:nvSpPr>
        <p:spPr/>
        <p:txBody>
          <a:bodyPr/>
          <a:lstStyle/>
          <a:p>
            <a:fld id="{0738CAE5-D01D-4613-A92E-9941F8162BA1}" type="datetime1">
              <a:rPr lang="ro-RO" smtClean="0"/>
              <a:t>16.04.2026</a:t>
            </a:fld>
            <a:endParaRPr lang="ro-RO"/>
          </a:p>
        </p:txBody>
      </p:sp>
      <p:sp>
        <p:nvSpPr>
          <p:cNvPr id="5" name="Slide Number Placeholder 4">
            <a:extLst>
              <a:ext uri="{FF2B5EF4-FFF2-40B4-BE49-F238E27FC236}">
                <a16:creationId xmlns:a16="http://schemas.microsoft.com/office/drawing/2014/main" id="{E6B9F92C-8CED-4AF0-906A-E3588B022D40}"/>
              </a:ext>
            </a:extLst>
          </p:cNvPr>
          <p:cNvSpPr>
            <a:spLocks noGrp="1"/>
          </p:cNvSpPr>
          <p:nvPr>
            <p:ph type="sldNum" sz="quarter" idx="12"/>
          </p:nvPr>
        </p:nvSpPr>
        <p:spPr/>
        <p:txBody>
          <a:bodyPr/>
          <a:lstStyle/>
          <a:p>
            <a:fld id="{506AC6A0-978B-4163-98BF-F4DA405898C2}" type="slidenum">
              <a:rPr lang="ro-RO" smtClean="0"/>
              <a:t>12</a:t>
            </a:fld>
            <a:endParaRPr lang="ro-RO"/>
          </a:p>
        </p:txBody>
      </p:sp>
      <p:sp>
        <p:nvSpPr>
          <p:cNvPr id="7" name="Title 1">
            <a:extLst>
              <a:ext uri="{FF2B5EF4-FFF2-40B4-BE49-F238E27FC236}">
                <a16:creationId xmlns:a16="http://schemas.microsoft.com/office/drawing/2014/main" id="{3159126C-4262-48E6-B2DA-7827BD939B95}"/>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1195837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FE9FE71-606F-4CDD-903B-13950DB5003A}"/>
              </a:ext>
            </a:extLst>
          </p:cNvPr>
          <p:cNvGraphicFramePr/>
          <p:nvPr>
            <p:extLst>
              <p:ext uri="{D42A27DB-BD31-4B8C-83A1-F6EECF244321}">
                <p14:modId xmlns:p14="http://schemas.microsoft.com/office/powerpoint/2010/main" val="1181043684"/>
              </p:ext>
            </p:extLst>
          </p:nvPr>
        </p:nvGraphicFramePr>
        <p:xfrm>
          <a:off x="777765" y="1229709"/>
          <a:ext cx="11233259" cy="5428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a:extLst>
              <a:ext uri="{FF2B5EF4-FFF2-40B4-BE49-F238E27FC236}">
                <a16:creationId xmlns:a16="http://schemas.microsoft.com/office/drawing/2014/main" id="{92106AB8-48CC-4FBF-8C2D-8D96B7F1BFD1}"/>
              </a:ext>
            </a:extLst>
          </p:cNvPr>
          <p:cNvCxnSpPr>
            <a:cxnSpLocks/>
          </p:cNvCxnSpPr>
          <p:nvPr/>
        </p:nvCxnSpPr>
        <p:spPr>
          <a:xfrm>
            <a:off x="4689827" y="5846750"/>
            <a:ext cx="607394"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a:extLst>
              <a:ext uri="{FF2B5EF4-FFF2-40B4-BE49-F238E27FC236}">
                <a16:creationId xmlns:a16="http://schemas.microsoft.com/office/drawing/2014/main" id="{BB4C8955-2A71-4098-8EEB-51F7A4FC2D95}"/>
              </a:ext>
            </a:extLst>
          </p:cNvPr>
          <p:cNvCxnSpPr>
            <a:cxnSpLocks/>
          </p:cNvCxnSpPr>
          <p:nvPr/>
        </p:nvCxnSpPr>
        <p:spPr>
          <a:xfrm>
            <a:off x="7574917" y="5844493"/>
            <a:ext cx="607394"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 name="Date Placeholder 2">
            <a:extLst>
              <a:ext uri="{FF2B5EF4-FFF2-40B4-BE49-F238E27FC236}">
                <a16:creationId xmlns:a16="http://schemas.microsoft.com/office/drawing/2014/main" id="{382DE697-2362-49AE-BDF5-BFF852921EFB}"/>
              </a:ext>
            </a:extLst>
          </p:cNvPr>
          <p:cNvSpPr>
            <a:spLocks noGrp="1"/>
          </p:cNvSpPr>
          <p:nvPr>
            <p:ph type="dt" sz="half" idx="10"/>
          </p:nvPr>
        </p:nvSpPr>
        <p:spPr/>
        <p:txBody>
          <a:bodyPr/>
          <a:lstStyle/>
          <a:p>
            <a:fld id="{36F16343-95AD-422D-A98A-E8E99E5FEC17}" type="datetime1">
              <a:rPr lang="ro-RO" smtClean="0"/>
              <a:t>16.04.2026</a:t>
            </a:fld>
            <a:endParaRPr lang="ro-RO"/>
          </a:p>
        </p:txBody>
      </p:sp>
      <p:sp>
        <p:nvSpPr>
          <p:cNvPr id="4" name="Slide Number Placeholder 3">
            <a:extLst>
              <a:ext uri="{FF2B5EF4-FFF2-40B4-BE49-F238E27FC236}">
                <a16:creationId xmlns:a16="http://schemas.microsoft.com/office/drawing/2014/main" id="{6121E4AD-F7E1-4724-8BF0-A9BBD595D43B}"/>
              </a:ext>
            </a:extLst>
          </p:cNvPr>
          <p:cNvSpPr>
            <a:spLocks noGrp="1"/>
          </p:cNvSpPr>
          <p:nvPr>
            <p:ph type="sldNum" sz="quarter" idx="12"/>
          </p:nvPr>
        </p:nvSpPr>
        <p:spPr/>
        <p:txBody>
          <a:bodyPr/>
          <a:lstStyle/>
          <a:p>
            <a:fld id="{506AC6A0-978B-4163-98BF-F4DA405898C2}" type="slidenum">
              <a:rPr lang="ro-RO" smtClean="0"/>
              <a:t>13</a:t>
            </a:fld>
            <a:endParaRPr lang="ro-RO"/>
          </a:p>
        </p:txBody>
      </p:sp>
      <p:sp>
        <p:nvSpPr>
          <p:cNvPr id="8" name="Title 1">
            <a:extLst>
              <a:ext uri="{FF2B5EF4-FFF2-40B4-BE49-F238E27FC236}">
                <a16:creationId xmlns:a16="http://schemas.microsoft.com/office/drawing/2014/main" id="{1E425CA8-EEAB-48C7-939B-FAF19B4E066E}"/>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2614094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1609965" y="1076027"/>
            <a:ext cx="10163504" cy="617677"/>
          </a:xfrm>
        </p:spPr>
        <p:txBody>
          <a:bodyPr>
            <a:noAutofit/>
          </a:bodyPr>
          <a:lstStyle/>
          <a:p>
            <a:pPr algn="ctr">
              <a:spcBef>
                <a:spcPts val="0"/>
              </a:spcBef>
              <a:spcAft>
                <a:spcPts val="0"/>
              </a:spcAft>
            </a:pPr>
            <a:r>
              <a:rPr lang="ro-RO" sz="1600" b="1" dirty="0">
                <a:solidFill>
                  <a:schemeClr val="tx1"/>
                </a:solidFill>
                <a:latin typeface="Times New Roman" panose="02020603050405020304" pitchFamily="18" charset="0"/>
                <a:cs typeface="Times New Roman" panose="02020603050405020304" pitchFamily="18" charset="0"/>
              </a:rPr>
              <a:t>ETAPA SITUAȚIILOR SPECIALE APĂRUTE DUPĂ ETAPA COMPUTERIZATĂ </a:t>
            </a:r>
          </a:p>
          <a:p>
            <a:pPr algn="ctr">
              <a:spcBef>
                <a:spcPts val="0"/>
              </a:spcBef>
              <a:spcAft>
                <a:spcPts val="0"/>
              </a:spcAft>
            </a:pPr>
            <a:r>
              <a:rPr lang="ro-RO" sz="1600" b="1" dirty="0">
                <a:solidFill>
                  <a:schemeClr val="tx1"/>
                </a:solidFill>
                <a:latin typeface="Times New Roman" panose="02020603050405020304" pitchFamily="18" charset="0"/>
                <a:cs typeface="Times New Roman" panose="02020603050405020304" pitchFamily="18" charset="0"/>
              </a:rPr>
              <a:t>(conform art. 54 </a:t>
            </a:r>
            <a:r>
              <a:rPr lang="ro-RO" sz="1600" b="1" dirty="0">
                <a:latin typeface="Times New Roman" panose="02020603050405020304" pitchFamily="18" charset="0"/>
                <a:cs typeface="Times New Roman" panose="02020603050405020304" pitchFamily="18" charset="0"/>
              </a:rPr>
              <a:t>d</a:t>
            </a:r>
            <a:r>
              <a:rPr lang="ro-RO" sz="1600" b="1" dirty="0">
                <a:solidFill>
                  <a:schemeClr val="tx1"/>
                </a:solidFill>
                <a:latin typeface="Times New Roman" panose="02020603050405020304" pitchFamily="18" charset="0"/>
                <a:cs typeface="Times New Roman" panose="02020603050405020304" pitchFamily="18" charset="0"/>
              </a:rPr>
              <a:t>in OMECTS 4802/2010):</a:t>
            </a:r>
          </a:p>
          <a:p>
            <a:pPr algn="just"/>
            <a:endParaRPr lang="ro-RO" b="1" dirty="0">
              <a:solidFill>
                <a:schemeClr val="tx1"/>
              </a:solidFill>
              <a:latin typeface="Times New Roman" panose="02020603050405020304" pitchFamily="18" charset="0"/>
              <a:cs typeface="Times New Roman" panose="02020603050405020304" pitchFamily="18" charset="0"/>
            </a:endParaRPr>
          </a:p>
          <a:p>
            <a:pPr algn="just"/>
            <a:endParaRPr lang="ro-RO" b="1"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F362D0F7-7F62-4D4A-87A2-C6145A63E5BC}"/>
              </a:ext>
            </a:extLst>
          </p:cNvPr>
          <p:cNvGraphicFramePr>
            <a:graphicFrameLocks noGrp="1"/>
          </p:cNvGraphicFramePr>
          <p:nvPr>
            <p:extLst>
              <p:ext uri="{D42A27DB-BD31-4B8C-83A1-F6EECF244321}">
                <p14:modId xmlns:p14="http://schemas.microsoft.com/office/powerpoint/2010/main" val="3376922148"/>
              </p:ext>
            </p:extLst>
          </p:nvPr>
        </p:nvGraphicFramePr>
        <p:xfrm>
          <a:off x="493986" y="1850729"/>
          <a:ext cx="11204028" cy="4620453"/>
        </p:xfrm>
        <a:graphic>
          <a:graphicData uri="http://schemas.openxmlformats.org/drawingml/2006/table">
            <a:tbl>
              <a:tblPr firstRow="1" bandRow="1">
                <a:tableStyleId>{5C22544A-7EE6-4342-B048-85BDC9FD1C3A}</a:tableStyleId>
              </a:tblPr>
              <a:tblGrid>
                <a:gridCol w="4004442">
                  <a:extLst>
                    <a:ext uri="{9D8B030D-6E8A-4147-A177-3AD203B41FA5}">
                      <a16:colId xmlns:a16="http://schemas.microsoft.com/office/drawing/2014/main" val="3777027212"/>
                    </a:ext>
                  </a:extLst>
                </a:gridCol>
                <a:gridCol w="7199586">
                  <a:extLst>
                    <a:ext uri="{9D8B030D-6E8A-4147-A177-3AD203B41FA5}">
                      <a16:colId xmlns:a16="http://schemas.microsoft.com/office/drawing/2014/main" val="268749869"/>
                    </a:ext>
                  </a:extLst>
                </a:gridCol>
              </a:tblGrid>
              <a:tr h="373339">
                <a:tc>
                  <a:txBody>
                    <a:bodyPr/>
                    <a:lstStyle/>
                    <a:p>
                      <a:pPr algn="ctr"/>
                      <a:r>
                        <a:rPr lang="ro-RO" dirty="0">
                          <a:latin typeface="Times New Roman" panose="02020603050405020304" pitchFamily="18" charset="0"/>
                          <a:cs typeface="Times New Roman" panose="02020603050405020304" pitchFamily="18" charset="0"/>
                        </a:rPr>
                        <a:t>Situația specială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dirty="0">
                          <a:latin typeface="Times New Roman" panose="02020603050405020304" pitchFamily="18" charset="0"/>
                          <a:cs typeface="Times New Roman" panose="02020603050405020304" pitchFamily="18" charset="0"/>
                        </a:rPr>
                        <a:t>Condiții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082680"/>
                  </a:ext>
                </a:extLst>
              </a:tr>
              <a:tr h="1196731">
                <a:tc>
                  <a:txBody>
                    <a:bodyPr/>
                    <a:lstStyle/>
                    <a:p>
                      <a:r>
                        <a:rPr lang="ro-RO" sz="1600" b="1" kern="1200" dirty="0">
                          <a:solidFill>
                            <a:schemeClr val="dk1"/>
                          </a:solidFill>
                          <a:effectLst/>
                          <a:latin typeface="Times New Roman" panose="02020603050405020304" pitchFamily="18" charset="0"/>
                          <a:ea typeface="+mn-ea"/>
                          <a:cs typeface="Times New Roman" panose="02020603050405020304" pitchFamily="18" charset="0"/>
                        </a:rPr>
                        <a:t>1.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R</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edistribuirea</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candida</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ți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lor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gemeni</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rPr>
                        <a:t>Situația 1.</a:t>
                      </a:r>
                    </a:p>
                    <a:p>
                      <a:pPr marL="285750" indent="-285750" algn="just">
                        <a:buFont typeface="Arial" panose="020B0604020202020204" pitchFamily="34" charset="0"/>
                        <a:buChar char="•"/>
                      </a:pPr>
                      <a:r>
                        <a:rPr lang="ro-RO"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Candidații gemeni/</a:t>
                      </a:r>
                      <a:r>
                        <a:rPr lang="ro-RO" sz="15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tripleți</a:t>
                      </a:r>
                      <a:r>
                        <a:rPr lang="ro-RO"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se pot redistribui </a:t>
                      </a:r>
                      <a:r>
                        <a:rPr lang="it-IT"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în clasa celui cu media mai</a:t>
                      </a:r>
                      <a:r>
                        <a:rPr lang="ro-RO"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r>
                        <a:rPr lang="it-IT"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mare sau invers, fără raportarea la media ultimului admis la</a:t>
                      </a:r>
                      <a:r>
                        <a:rPr lang="ro-RO"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r>
                        <a:rPr lang="it-IT"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specializarea la care se solicită redistribuirea</a:t>
                      </a:r>
                      <a:r>
                        <a:rPr lang="ro-RO" sz="1500" b="0" i="0" u="none" strike="noStrike" kern="1200" baseline="0" dirty="0">
                          <a:solidFill>
                            <a:schemeClr val="dk1"/>
                          </a:solidFill>
                          <a:latin typeface="Times New Roman" panose="02020603050405020304" pitchFamily="18" charset="0"/>
                          <a:ea typeface="+mn-ea"/>
                          <a:cs typeface="Times New Roman" panose="02020603050405020304" pitchFamily="18" charset="0"/>
                        </a:rPr>
                        <a:t>.</a:t>
                      </a:r>
                    </a:p>
                    <a:p>
                      <a:pPr marL="285750" indent="-285750" algn="just">
                        <a:buFont typeface="Arial" panose="020B0604020202020204" pitchFamily="34" charset="0"/>
                        <a:buChar char="•"/>
                      </a:pPr>
                      <a:r>
                        <a:rPr lang="ro-RO" sz="1500" dirty="0">
                          <a:latin typeface="Times New Roman" panose="02020603050405020304" pitchFamily="18" charset="0"/>
                          <a:cs typeface="Times New Roman" panose="02020603050405020304" pitchFamily="18" charset="0"/>
                        </a:rPr>
                        <a:t>Prevederile nu se aplică candidaților care nu au susținut și nu au promovat probe de aptitudini.</a:t>
                      </a:r>
                    </a:p>
                    <a:p>
                      <a:pPr marL="285750" indent="-285750" algn="just">
                        <a:buFont typeface="Arial" panose="020B0604020202020204" pitchFamily="34" charset="0"/>
                        <a:buChar char="•"/>
                      </a:pPr>
                      <a:r>
                        <a:rPr lang="ro-RO" sz="1500" dirty="0">
                          <a:latin typeface="Times New Roman" panose="02020603050405020304" pitchFamily="18" charset="0"/>
                          <a:cs typeface="Times New Roman" panose="02020603050405020304" pitchFamily="18" charset="0"/>
                        </a:rPr>
                        <a:t>În situația în care prin redistribuirea candidaților gemeni/</a:t>
                      </a:r>
                      <a:r>
                        <a:rPr lang="ro-RO" sz="1500" dirty="0" err="1">
                          <a:latin typeface="Times New Roman" panose="02020603050405020304" pitchFamily="18" charset="0"/>
                          <a:cs typeface="Times New Roman" panose="02020603050405020304" pitchFamily="18" charset="0"/>
                        </a:rPr>
                        <a:t>tripleți</a:t>
                      </a:r>
                      <a:r>
                        <a:rPr lang="ro-RO" sz="1500" dirty="0">
                          <a:latin typeface="Times New Roman" panose="02020603050405020304" pitchFamily="18" charset="0"/>
                          <a:cs typeface="Times New Roman" panose="02020603050405020304" pitchFamily="18" charset="0"/>
                        </a:rPr>
                        <a:t> se depășește numărul maxim legal de elevi la clasă, se aplică prevederile legale cu privire la posibilitatea de depășire a efectivelor maxime de elevi.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9839597"/>
                  </a:ext>
                </a:extLst>
              </a:tr>
              <a:tr h="373339">
                <a:tc>
                  <a:txBody>
                    <a:bodyPr/>
                    <a:lstStyle/>
                    <a:p>
                      <a:r>
                        <a:rPr lang="ro-RO" sz="1600" b="1" kern="1200" dirty="0">
                          <a:solidFill>
                            <a:schemeClr val="dk1"/>
                          </a:solidFill>
                          <a:effectLst/>
                          <a:latin typeface="Times New Roman" panose="02020603050405020304" pitchFamily="18" charset="0"/>
                          <a:ea typeface="+mn-ea"/>
                          <a:cs typeface="Times New Roman" panose="02020603050405020304" pitchFamily="18" charset="0"/>
                        </a:rPr>
                        <a:t>2.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S</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chimburi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între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elevi</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just"/>
                      <a:r>
                        <a:rPr lang="ro-RO" sz="1600" b="1" kern="1200" dirty="0">
                          <a:solidFill>
                            <a:schemeClr val="dk1"/>
                          </a:solidFill>
                          <a:effectLst/>
                          <a:latin typeface="Times New Roman" panose="02020603050405020304" pitchFamily="18" charset="0"/>
                          <a:ea typeface="+mn-ea"/>
                          <a:cs typeface="Times New Roman" panose="02020603050405020304" pitchFamily="18" charset="0"/>
                        </a:rPr>
                        <a:t>Situațiile 2, 3, 4, 5.</a:t>
                      </a:r>
                    </a:p>
                    <a:p>
                      <a:pPr marL="285750" indent="-285750" algn="just">
                        <a:buFont typeface="Arial" panose="020B0604020202020204" pitchFamily="34" charset="0"/>
                        <a:buChar char="•"/>
                      </a:pPr>
                      <a:r>
                        <a:rPr lang="ro-RO"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S</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e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va</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respecta</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ro-RO"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î</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n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toate</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cazurile</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criteriul</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referitor</a:t>
                      </a:r>
                      <a:r>
                        <a:rPr lang="en-GB"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la media de </a:t>
                      </a:r>
                      <a:r>
                        <a:rPr lang="en-GB" sz="1600" kern="1200" dirty="0" err="1">
                          <a:solidFill>
                            <a:schemeClr val="dk1"/>
                          </a:solidFill>
                          <a:effectLst/>
                          <a:highlight>
                            <a:srgbClr val="00FF00"/>
                          </a:highlight>
                          <a:latin typeface="Times New Roman" panose="02020603050405020304" pitchFamily="18" charset="0"/>
                          <a:ea typeface="+mn-ea"/>
                          <a:cs typeface="Times New Roman" panose="02020603050405020304" pitchFamily="18" charset="0"/>
                        </a:rPr>
                        <a:t>admitere</a:t>
                      </a:r>
                      <a:r>
                        <a:rPr lang="ro-RO" sz="1600" kern="1200" dirty="0">
                          <a:solidFill>
                            <a:schemeClr val="dk1"/>
                          </a:solidFill>
                          <a:effectLst/>
                          <a:highlight>
                            <a:srgbClr val="00FF00"/>
                          </a:highlight>
                          <a:latin typeface="Times New Roman" panose="02020603050405020304" pitchFamily="18" charset="0"/>
                          <a:ea typeface="+mn-ea"/>
                          <a:cs typeface="Times New Roman" panose="02020603050405020304" pitchFamily="18" charset="0"/>
                        </a:rPr>
                        <a:t>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a:t>
                      </a:r>
                      <a:r>
                        <a:rPr lang="ro-RO" sz="1600" i="1" dirty="0">
                          <a:latin typeface="Times New Roman" panose="02020603050405020304" pitchFamily="18" charset="0"/>
                          <a:cs typeface="Times New Roman" panose="02020603050405020304" pitchFamily="18" charset="0"/>
                        </a:rPr>
                        <a:t>se referă la media de admitere a ultimului admis prin repartizare computerizată dacă s-au ocupat toate locurile, fără a lua în considerare locurile suplimentare special acordate pentru candidații romi și CES</a:t>
                      </a:r>
                      <a:r>
                        <a:rPr lang="ro-RO" sz="1600" dirty="0">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r>
                        <a:rPr lang="en-GB" sz="1600" kern="1200" dirty="0">
                          <a:solidFill>
                            <a:schemeClr val="dk1"/>
                          </a:solidFill>
                          <a:effectLst/>
                          <a:latin typeface="Times New Roman" panose="02020603050405020304" pitchFamily="18" charset="0"/>
                          <a:ea typeface="+mn-ea"/>
                          <a:cs typeface="Times New Roman" panose="02020603050405020304" pitchFamily="18" charset="0"/>
                        </a:rPr>
                        <a:t>Nu se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va</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dep</a:t>
                      </a:r>
                      <a:r>
                        <a:rPr lang="ro-RO" sz="1600" kern="1200" dirty="0" err="1">
                          <a:solidFill>
                            <a:schemeClr val="dk1"/>
                          </a:solidFill>
                          <a:effectLst/>
                          <a:latin typeface="Times New Roman" panose="02020603050405020304" pitchFamily="18" charset="0"/>
                          <a:ea typeface="+mn-ea"/>
                          <a:cs typeface="Times New Roman" panose="02020603050405020304" pitchFamily="18" charset="0"/>
                        </a:rPr>
                        <a:t>ăș</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num</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rul</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maxim de 30 de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elevi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la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clas</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1173355"/>
                  </a:ext>
                </a:extLst>
              </a:tr>
              <a:tr h="920562">
                <a:tc>
                  <a:txBody>
                    <a:bodyPr/>
                    <a:lstStyle/>
                    <a:p>
                      <a:r>
                        <a:rPr lang="ro-RO" sz="1600" b="1" kern="1200" dirty="0">
                          <a:solidFill>
                            <a:schemeClr val="dk1"/>
                          </a:solidFill>
                          <a:effectLst/>
                          <a:latin typeface="Times New Roman" panose="02020603050405020304" pitchFamily="18" charset="0"/>
                          <a:ea typeface="+mn-ea"/>
                          <a:cs typeface="Times New Roman" panose="02020603050405020304" pitchFamily="18" charset="0"/>
                        </a:rPr>
                        <a:t>3.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C</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orectarea</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unor</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erori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de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transcriere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gresit</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î</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n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baza</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de date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computerizat</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 op</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ț</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iunilor</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exprimate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de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elevi</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schemeClr>
                    </a:solidFill>
                  </a:tcPr>
                </a:tc>
                <a:tc vMerge="1">
                  <a:txBody>
                    <a:bodyPr/>
                    <a:lstStyle/>
                    <a:p>
                      <a:endParaRPr lang="ro-RO" dirty="0"/>
                    </a:p>
                  </a:txBody>
                  <a:tcPr/>
                </a:tc>
                <a:extLst>
                  <a:ext uri="{0D108BD9-81ED-4DB2-BD59-A6C34878D82A}">
                    <a16:rowId xmlns:a16="http://schemas.microsoft.com/office/drawing/2014/main" val="3794230174"/>
                  </a:ext>
                </a:extLst>
              </a:tr>
              <a:tr h="373339">
                <a:tc>
                  <a:txBody>
                    <a:bodyPr/>
                    <a:lstStyle/>
                    <a:p>
                      <a:r>
                        <a:rPr lang="ro-RO" sz="1600" b="1" kern="1200" dirty="0">
                          <a:solidFill>
                            <a:schemeClr val="dk1"/>
                          </a:solidFill>
                          <a:effectLst/>
                          <a:latin typeface="Times New Roman" panose="02020603050405020304" pitchFamily="18" charset="0"/>
                          <a:ea typeface="+mn-ea"/>
                          <a:cs typeface="Times New Roman" panose="02020603050405020304" pitchFamily="18" charset="0"/>
                        </a:rPr>
                        <a:t>4.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S</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itua</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ți</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medicale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speciale</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o-RO" dirty="0"/>
                    </a:p>
                  </a:txBody>
                  <a:tcPr/>
                </a:tc>
                <a:extLst>
                  <a:ext uri="{0D108BD9-81ED-4DB2-BD59-A6C34878D82A}">
                    <a16:rowId xmlns:a16="http://schemas.microsoft.com/office/drawing/2014/main" val="224173014"/>
                  </a:ext>
                </a:extLst>
              </a:tr>
              <a:tr h="644394">
                <a:tc>
                  <a:txBody>
                    <a:bodyPr/>
                    <a:lstStyle/>
                    <a:p>
                      <a:r>
                        <a:rPr lang="ro-RO" sz="1600" b="1" kern="1200" dirty="0">
                          <a:solidFill>
                            <a:schemeClr val="dk1"/>
                          </a:solidFill>
                          <a:effectLst/>
                          <a:latin typeface="Times New Roman" panose="02020603050405020304" pitchFamily="18" charset="0"/>
                          <a:ea typeface="+mn-ea"/>
                          <a:cs typeface="Times New Roman" panose="02020603050405020304" pitchFamily="18" charset="0"/>
                        </a:rPr>
                        <a:t>5. </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D</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istribuire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sau</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redistribuire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pe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locuri</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r</a:t>
                      </a:r>
                      <a:r>
                        <a:rPr lang="ro-RO" sz="1600" kern="1200" dirty="0">
                          <a:solidFill>
                            <a:schemeClr val="dk1"/>
                          </a:solidFill>
                          <a:effectLst/>
                          <a:latin typeface="Times New Roman" panose="02020603050405020304" pitchFamily="18" charset="0"/>
                          <a:ea typeface="+mn-ea"/>
                          <a:cs typeface="Times New Roman" panose="02020603050405020304" pitchFamily="18" charset="0"/>
                        </a:rPr>
                        <a:t>ă</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mase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libere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pentru</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apropiere</a:t>
                      </a:r>
                      <a:r>
                        <a:rPr lang="en-GB" sz="1600" kern="1200" dirty="0">
                          <a:solidFill>
                            <a:schemeClr val="dk1"/>
                          </a:solidFill>
                          <a:effectLst/>
                          <a:latin typeface="Times New Roman" panose="02020603050405020304" pitchFamily="18" charset="0"/>
                          <a:ea typeface="+mn-ea"/>
                          <a:cs typeface="Times New Roman" panose="02020603050405020304" pitchFamily="18" charset="0"/>
                        </a:rPr>
                        <a:t> de </a:t>
                      </a:r>
                      <a:r>
                        <a:rPr lang="en-GB" sz="1600" kern="1200" dirty="0" err="1">
                          <a:solidFill>
                            <a:schemeClr val="dk1"/>
                          </a:solidFill>
                          <a:effectLst/>
                          <a:latin typeface="Times New Roman" panose="02020603050405020304" pitchFamily="18" charset="0"/>
                          <a:ea typeface="+mn-ea"/>
                          <a:cs typeface="Times New Roman" panose="02020603050405020304" pitchFamily="18" charset="0"/>
                        </a:rPr>
                        <a:t>domiciliu</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o-RO" dirty="0"/>
                    </a:p>
                  </a:txBody>
                  <a:tcPr/>
                </a:tc>
                <a:extLst>
                  <a:ext uri="{0D108BD9-81ED-4DB2-BD59-A6C34878D82A}">
                    <a16:rowId xmlns:a16="http://schemas.microsoft.com/office/drawing/2014/main" val="3129452416"/>
                  </a:ext>
                </a:extLst>
              </a:tr>
            </a:tbl>
          </a:graphicData>
        </a:graphic>
      </p:graphicFrame>
      <p:sp>
        <p:nvSpPr>
          <p:cNvPr id="5" name="Date Placeholder 4">
            <a:extLst>
              <a:ext uri="{FF2B5EF4-FFF2-40B4-BE49-F238E27FC236}">
                <a16:creationId xmlns:a16="http://schemas.microsoft.com/office/drawing/2014/main" id="{83D482BF-6846-4E29-9830-B3FE93D2C28B}"/>
              </a:ext>
            </a:extLst>
          </p:cNvPr>
          <p:cNvSpPr>
            <a:spLocks noGrp="1"/>
          </p:cNvSpPr>
          <p:nvPr>
            <p:ph type="dt" sz="half" idx="10"/>
          </p:nvPr>
        </p:nvSpPr>
        <p:spPr/>
        <p:txBody>
          <a:bodyPr/>
          <a:lstStyle/>
          <a:p>
            <a:fld id="{8A0BD95D-018C-4625-B0BB-9AA8FDA3A10B}" type="datetime1">
              <a:rPr lang="ro-RO" smtClean="0"/>
              <a:t>16.04.2026</a:t>
            </a:fld>
            <a:endParaRPr lang="ro-RO"/>
          </a:p>
        </p:txBody>
      </p:sp>
      <p:sp>
        <p:nvSpPr>
          <p:cNvPr id="6" name="Slide Number Placeholder 5">
            <a:extLst>
              <a:ext uri="{FF2B5EF4-FFF2-40B4-BE49-F238E27FC236}">
                <a16:creationId xmlns:a16="http://schemas.microsoft.com/office/drawing/2014/main" id="{8F8277A2-154F-421E-9238-9D9B47365189}"/>
              </a:ext>
            </a:extLst>
          </p:cNvPr>
          <p:cNvSpPr>
            <a:spLocks noGrp="1"/>
          </p:cNvSpPr>
          <p:nvPr>
            <p:ph type="sldNum" sz="quarter" idx="12"/>
          </p:nvPr>
        </p:nvSpPr>
        <p:spPr/>
        <p:txBody>
          <a:bodyPr/>
          <a:lstStyle/>
          <a:p>
            <a:fld id="{506AC6A0-978B-4163-98BF-F4DA405898C2}" type="slidenum">
              <a:rPr lang="ro-RO" smtClean="0"/>
              <a:t>14</a:t>
            </a:fld>
            <a:endParaRPr lang="ro-RO"/>
          </a:p>
        </p:txBody>
      </p:sp>
      <p:sp>
        <p:nvSpPr>
          <p:cNvPr id="7" name="Title 1">
            <a:extLst>
              <a:ext uri="{FF2B5EF4-FFF2-40B4-BE49-F238E27FC236}">
                <a16:creationId xmlns:a16="http://schemas.microsoft.com/office/drawing/2014/main" id="{6BE02795-D3E0-4188-B7CB-49AE54536C5F}"/>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248637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2368695" y="1076027"/>
            <a:ext cx="8660524" cy="693683"/>
          </a:xfrm>
        </p:spPr>
        <p:txBody>
          <a:bodyPr>
            <a:noAutofit/>
          </a:bodyPr>
          <a:lstStyle/>
          <a:p>
            <a:pPr algn="ctr">
              <a:spcBef>
                <a:spcPts val="0"/>
              </a:spcBef>
              <a:spcAft>
                <a:spcPts val="0"/>
              </a:spcAft>
            </a:pPr>
            <a:r>
              <a:rPr lang="ro-RO" b="1" dirty="0">
                <a:solidFill>
                  <a:schemeClr val="tx1"/>
                </a:solidFill>
                <a:latin typeface="Times New Roman" panose="02020603050405020304" pitchFamily="18" charset="0"/>
                <a:cs typeface="Times New Roman" panose="02020603050405020304" pitchFamily="18" charset="0"/>
              </a:rPr>
              <a:t>Absolvenții clasei a VIII-a din seriile anterioare</a:t>
            </a:r>
          </a:p>
          <a:p>
            <a:pPr algn="ctr">
              <a:spcBef>
                <a:spcPts val="0"/>
              </a:spcBef>
              <a:spcAft>
                <a:spcPts val="0"/>
              </a:spcAft>
            </a:pPr>
            <a:r>
              <a:rPr lang="ro-RO" b="1" dirty="0">
                <a:solidFill>
                  <a:schemeClr val="tx1"/>
                </a:solidFill>
                <a:latin typeface="Times New Roman" panose="02020603050405020304" pitchFamily="18" charset="0"/>
                <a:cs typeface="Times New Roman" panose="02020603050405020304" pitchFamily="18" charset="0"/>
              </a:rPr>
              <a:t>(conform art. </a:t>
            </a:r>
            <a:r>
              <a:rPr lang="ro-RO" b="1" dirty="0">
                <a:latin typeface="Times New Roman" panose="02020603050405020304" pitchFamily="18" charset="0"/>
                <a:cs typeface="Times New Roman" panose="02020603050405020304" pitchFamily="18" charset="0"/>
              </a:rPr>
              <a:t>2, alin. 4 și 5</a:t>
            </a:r>
            <a:r>
              <a:rPr lang="ro-RO" b="1" dirty="0">
                <a:solidFill>
                  <a:schemeClr val="tx1"/>
                </a:solidFill>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d</a:t>
            </a:r>
            <a:r>
              <a:rPr lang="ro-RO" b="1" dirty="0">
                <a:solidFill>
                  <a:schemeClr val="tx1"/>
                </a:solidFill>
                <a:latin typeface="Times New Roman" panose="02020603050405020304" pitchFamily="18" charset="0"/>
                <a:cs typeface="Times New Roman" panose="02020603050405020304" pitchFamily="18" charset="0"/>
              </a:rPr>
              <a:t>in OMEC 6060/2025):</a:t>
            </a:r>
          </a:p>
          <a:p>
            <a:pPr algn="just"/>
            <a:endParaRPr lang="ro-RO" b="1" dirty="0">
              <a:solidFill>
                <a:schemeClr val="tx1"/>
              </a:solidFill>
              <a:latin typeface="Times New Roman" panose="02020603050405020304" pitchFamily="18" charset="0"/>
              <a:cs typeface="Times New Roman" panose="02020603050405020304" pitchFamily="18" charset="0"/>
            </a:endParaRPr>
          </a:p>
          <a:p>
            <a:pPr algn="just"/>
            <a:endParaRPr lang="ro-RO" b="1"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id="{F362D0F7-7F62-4D4A-87A2-C6145A63E5BC}"/>
              </a:ext>
            </a:extLst>
          </p:cNvPr>
          <p:cNvGraphicFramePr>
            <a:graphicFrameLocks noGrp="1"/>
          </p:cNvGraphicFramePr>
          <p:nvPr>
            <p:extLst>
              <p:ext uri="{D42A27DB-BD31-4B8C-83A1-F6EECF244321}">
                <p14:modId xmlns:p14="http://schemas.microsoft.com/office/powerpoint/2010/main" val="899605636"/>
              </p:ext>
            </p:extLst>
          </p:nvPr>
        </p:nvGraphicFramePr>
        <p:xfrm>
          <a:off x="504497" y="2049345"/>
          <a:ext cx="11183006" cy="4507330"/>
        </p:xfrm>
        <a:graphic>
          <a:graphicData uri="http://schemas.openxmlformats.org/drawingml/2006/table">
            <a:tbl>
              <a:tblPr firstRow="1" bandRow="1">
                <a:tableStyleId>{5C22544A-7EE6-4342-B048-85BDC9FD1C3A}</a:tableStyleId>
              </a:tblPr>
              <a:tblGrid>
                <a:gridCol w="5591503">
                  <a:extLst>
                    <a:ext uri="{9D8B030D-6E8A-4147-A177-3AD203B41FA5}">
                      <a16:colId xmlns:a16="http://schemas.microsoft.com/office/drawing/2014/main" val="3777027212"/>
                    </a:ext>
                  </a:extLst>
                </a:gridCol>
                <a:gridCol w="5591503">
                  <a:extLst>
                    <a:ext uri="{9D8B030D-6E8A-4147-A177-3AD203B41FA5}">
                      <a16:colId xmlns:a16="http://schemas.microsoft.com/office/drawing/2014/main" val="268749869"/>
                    </a:ext>
                  </a:extLst>
                </a:gridCol>
              </a:tblGrid>
              <a:tr h="298668">
                <a:tc>
                  <a:txBody>
                    <a:bodyPr/>
                    <a:lstStyle/>
                    <a:p>
                      <a:pPr algn="ctr"/>
                      <a:r>
                        <a:rPr lang="ro-RO" dirty="0">
                          <a:latin typeface="Times New Roman" panose="02020603050405020304" pitchFamily="18" charset="0"/>
                          <a:cs typeface="Times New Roman" panose="02020603050405020304" pitchFamily="18" charset="0"/>
                        </a:rPr>
                        <a:t>Situație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dirty="0">
                          <a:latin typeface="Times New Roman" panose="02020603050405020304" pitchFamily="18" charset="0"/>
                          <a:cs typeface="Times New Roman" panose="02020603050405020304" pitchFamily="18" charset="0"/>
                        </a:rPr>
                        <a:t>Condiții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082680"/>
                  </a:ext>
                </a:extLst>
              </a:tr>
              <a:tr h="2464008">
                <a:tc>
                  <a:txBody>
                    <a:bodyPr/>
                    <a:lstStyle/>
                    <a:p>
                      <a:pPr marL="228600" indent="-228600" algn="just">
                        <a:buAutoNum type="arabicPeriod"/>
                      </a:pPr>
                      <a:r>
                        <a:rPr lang="ro-RO" sz="1600" b="1" i="0" u="none" strike="noStrike" kern="1200" baseline="0" dirty="0">
                          <a:solidFill>
                            <a:schemeClr val="dk1"/>
                          </a:solidFill>
                          <a:effectLst/>
                          <a:latin typeface="Times New Roman" panose="02020603050405020304" pitchFamily="18" charset="0"/>
                          <a:ea typeface="+mn-ea"/>
                          <a:cs typeface="Times New Roman" panose="02020603050405020304" pitchFamily="18" charset="0"/>
                        </a:rPr>
                        <a:t>A</a:t>
                      </a:r>
                      <a:r>
                        <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rPr>
                        <a:t>u participat la procesul de admitere în anii precedenți și au fost înmatriculați într-o unitate de învățământ, în învățământul liceal </a:t>
                      </a:r>
                      <a:r>
                        <a:rPr lang="fr-FR" sz="1600" b="1" i="0" u="none" strike="noStrike" kern="1200" baseline="0" dirty="0" err="1">
                          <a:solidFill>
                            <a:schemeClr val="dk1"/>
                          </a:solidFill>
                          <a:latin typeface="Times New Roman" panose="02020603050405020304" pitchFamily="18" charset="0"/>
                          <a:ea typeface="+mn-ea"/>
                          <a:cs typeface="Times New Roman" panose="02020603050405020304" pitchFamily="18" charset="0"/>
                        </a:rPr>
                        <a:t>sau</a:t>
                      </a:r>
                      <a:r>
                        <a:rPr lang="fr-FR" sz="1600" b="1"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r>
                        <a:rPr lang="fr-FR" sz="1600" b="1" i="0" u="none" strike="noStrike" kern="1200" baseline="0" dirty="0" err="1">
                          <a:solidFill>
                            <a:schemeClr val="dk1"/>
                          </a:solidFill>
                          <a:latin typeface="Times New Roman" panose="02020603050405020304" pitchFamily="18" charset="0"/>
                          <a:ea typeface="+mn-ea"/>
                          <a:cs typeface="Times New Roman" panose="02020603050405020304" pitchFamily="18" charset="0"/>
                        </a:rPr>
                        <a:t>profesional</a:t>
                      </a:r>
                      <a:r>
                        <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rPr>
                        <a:t>, dar:</a:t>
                      </a:r>
                    </a:p>
                    <a:p>
                      <a:pPr marL="628650" lvl="1" indent="-171450" algn="just">
                        <a:buFont typeface="Arial" panose="020B0604020202020204" pitchFamily="34" charset="0"/>
                        <a:buChar char="•"/>
                      </a:pP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s-au </a:t>
                      </a:r>
                      <a:r>
                        <a:rPr lang="fr-FR" sz="16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retras</a:t>
                      </a: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a:t>
                      </a:r>
                      <a:endPar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marL="628650" lvl="1" indent="-1714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a</a:t>
                      </a: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u </a:t>
                      </a:r>
                      <a:r>
                        <a:rPr lang="fr-FR" sz="16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întrerupt</a:t>
                      </a: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r>
                        <a:rPr lang="fr-FR" sz="16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studiile</a:t>
                      </a: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endPar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marL="628650" lvl="1" indent="-1714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a</a:t>
                      </a:r>
                      <a:r>
                        <a:rPr lang="fr-FR"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u </a:t>
                      </a:r>
                      <a:r>
                        <a:rPr lang="fr-FR" sz="16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fost</a:t>
                      </a: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declarați repetenți,</a:t>
                      </a:r>
                    </a:p>
                    <a:p>
                      <a:pPr marL="628650" lvl="1" indent="-1714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doresc să se transfere de la învățământul profesional la învățământul liceal,</a:t>
                      </a:r>
                    </a:p>
                    <a:p>
                      <a:pPr marL="628650" lvl="1" indent="-1714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doresc să se transfere în cadrul aceluiași tip de învățământ, de la o filieră /un domeniu de pregătire/ specializare/ calificare profesională la alta/altul</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rPr>
                        <a:t>Situația 1.</a:t>
                      </a:r>
                    </a:p>
                    <a:p>
                      <a:pPr marL="285750" indent="-2857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Nu participă la procesul de admitere în învățământul liceal pentru anul școlar 2026-2027.</a:t>
                      </a:r>
                    </a:p>
                    <a:p>
                      <a:pPr marL="285750" indent="-285750" algn="just">
                        <a:buFont typeface="Arial" panose="020B0604020202020204" pitchFamily="34" charset="0"/>
                        <a:buChar char="•"/>
                      </a:pPr>
                      <a:r>
                        <a:rPr lang="ro-RO"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Pentru continuarea studiilor de către acești absolvenți se aplică prevederile Regulamentului-cadru de organizare și funcționare a unităților de învățământ preuniversitar, aprobat prin Ordinul </a:t>
                      </a:r>
                      <a:r>
                        <a:rPr lang="it-IT" sz="1600" b="0" i="0" u="none" strike="noStrike" kern="1200" baseline="0" dirty="0">
                          <a:solidFill>
                            <a:schemeClr val="dk1"/>
                          </a:solidFill>
                          <a:latin typeface="Times New Roman" panose="02020603050405020304" pitchFamily="18" charset="0"/>
                          <a:ea typeface="+mn-ea"/>
                          <a:cs typeface="Times New Roman" panose="02020603050405020304" pitchFamily="18" charset="0"/>
                        </a:rPr>
                        <a:t>ministrului educației nr. 5.726/2024, cu modificările ulterioare.</a:t>
                      </a:r>
                      <a:endPar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endParaRPr lang="ro-RO" sz="1600" b="1"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9839597"/>
                  </a:ext>
                </a:extLst>
              </a:tr>
              <a:tr h="1367890">
                <a:tc>
                  <a:txBody>
                    <a:bodyPr/>
                    <a:lstStyle/>
                    <a:p>
                      <a:pPr marL="342900" indent="-342900" algn="just">
                        <a:buFont typeface="+mj-lt"/>
                        <a:buAutoNum type="arabicPeriod" startAt="2"/>
                      </a:pPr>
                      <a:r>
                        <a:rPr lang="ro-RO" sz="1600" b="1" kern="1200" dirty="0">
                          <a:solidFill>
                            <a:schemeClr val="dk1"/>
                          </a:solidFill>
                          <a:effectLst/>
                          <a:latin typeface="Times New Roman" panose="02020603050405020304" pitchFamily="18" charset="0"/>
                          <a:ea typeface="+mn-ea"/>
                          <a:cs typeface="Times New Roman" panose="02020603050405020304" pitchFamily="18" charset="0"/>
                        </a:rPr>
                        <a:t>Nu împlinesc 18 ani până la data începerii cursurilor anului școlar 2026-2027 și au participat la procesul de admitere în anii precedenți, dar nu au fost înmatriculați într-o unitate de învățământ.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ro-RO" sz="1600" b="1" kern="1200" dirty="0">
                          <a:solidFill>
                            <a:schemeClr val="dk1"/>
                          </a:solidFill>
                          <a:effectLst/>
                          <a:latin typeface="Times New Roman" panose="02020603050405020304" pitchFamily="18" charset="0"/>
                          <a:ea typeface="+mn-ea"/>
                          <a:cs typeface="Times New Roman" panose="02020603050405020304" pitchFamily="18" charset="0"/>
                        </a:rPr>
                        <a:t>Situația 2.</a:t>
                      </a:r>
                    </a:p>
                    <a:p>
                      <a:pPr marL="285750" indent="-285750" algn="just">
                        <a:buFont typeface="Arial" panose="020B0604020202020204" pitchFamily="34" charset="0"/>
                        <a:buChar char="•"/>
                      </a:pPr>
                      <a:r>
                        <a:rPr lang="ro-RO" sz="1600" kern="1200" dirty="0">
                          <a:solidFill>
                            <a:schemeClr val="dk1"/>
                          </a:solidFill>
                          <a:effectLst/>
                          <a:latin typeface="Times New Roman" panose="02020603050405020304" pitchFamily="18" charset="0"/>
                          <a:ea typeface="+mn-ea"/>
                          <a:cs typeface="Times New Roman" panose="02020603050405020304" pitchFamily="18" charset="0"/>
                        </a:rPr>
                        <a:t>Pot participa la procesul de admitere în învățământul liceal pentru anul școlar 2026-2027.</a:t>
                      </a:r>
                      <a:endParaRPr lang="ro-RO" sz="16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1173355"/>
                  </a:ext>
                </a:extLst>
              </a:tr>
            </a:tbl>
          </a:graphicData>
        </a:graphic>
      </p:graphicFrame>
      <p:sp>
        <p:nvSpPr>
          <p:cNvPr id="5" name="Date Placeholder 4">
            <a:extLst>
              <a:ext uri="{FF2B5EF4-FFF2-40B4-BE49-F238E27FC236}">
                <a16:creationId xmlns:a16="http://schemas.microsoft.com/office/drawing/2014/main" id="{341A6364-C7F0-45F3-BA5B-E7C5DE50130A}"/>
              </a:ext>
            </a:extLst>
          </p:cNvPr>
          <p:cNvSpPr>
            <a:spLocks noGrp="1"/>
          </p:cNvSpPr>
          <p:nvPr>
            <p:ph type="dt" sz="half" idx="10"/>
          </p:nvPr>
        </p:nvSpPr>
        <p:spPr/>
        <p:txBody>
          <a:bodyPr/>
          <a:lstStyle/>
          <a:p>
            <a:fld id="{4920DFEC-BFA2-4446-B1DB-D4961642639A}" type="datetime1">
              <a:rPr lang="ro-RO" smtClean="0"/>
              <a:t>16.04.2026</a:t>
            </a:fld>
            <a:endParaRPr lang="ro-RO"/>
          </a:p>
        </p:txBody>
      </p:sp>
      <p:sp>
        <p:nvSpPr>
          <p:cNvPr id="6" name="Slide Number Placeholder 5">
            <a:extLst>
              <a:ext uri="{FF2B5EF4-FFF2-40B4-BE49-F238E27FC236}">
                <a16:creationId xmlns:a16="http://schemas.microsoft.com/office/drawing/2014/main" id="{1D605092-232A-4B41-95D4-88E2EB83BD66}"/>
              </a:ext>
            </a:extLst>
          </p:cNvPr>
          <p:cNvSpPr>
            <a:spLocks noGrp="1"/>
          </p:cNvSpPr>
          <p:nvPr>
            <p:ph type="sldNum" sz="quarter" idx="12"/>
          </p:nvPr>
        </p:nvSpPr>
        <p:spPr/>
        <p:txBody>
          <a:bodyPr/>
          <a:lstStyle/>
          <a:p>
            <a:fld id="{506AC6A0-978B-4163-98BF-F4DA405898C2}" type="slidenum">
              <a:rPr lang="ro-RO" smtClean="0"/>
              <a:t>15</a:t>
            </a:fld>
            <a:endParaRPr lang="ro-RO"/>
          </a:p>
        </p:txBody>
      </p:sp>
      <p:sp>
        <p:nvSpPr>
          <p:cNvPr id="7" name="Title 1">
            <a:extLst>
              <a:ext uri="{FF2B5EF4-FFF2-40B4-BE49-F238E27FC236}">
                <a16:creationId xmlns:a16="http://schemas.microsoft.com/office/drawing/2014/main" id="{7FA01074-75A4-487E-82E7-5FA182E81856}"/>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1778198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2590177" y="1649781"/>
            <a:ext cx="8660524" cy="693683"/>
          </a:xfrm>
        </p:spPr>
        <p:txBody>
          <a:bodyPr>
            <a:noAutofit/>
          </a:bodyPr>
          <a:lstStyle/>
          <a:p>
            <a:pPr algn="ctr"/>
            <a:r>
              <a:rPr lang="ro-RO" b="1" dirty="0">
                <a:solidFill>
                  <a:schemeClr val="tx1"/>
                </a:solidFill>
                <a:latin typeface="Times New Roman" panose="02020603050405020304" pitchFamily="18" charset="0"/>
                <a:cs typeface="Times New Roman" panose="02020603050405020304" pitchFamily="18" charset="0"/>
              </a:rPr>
              <a:t>Admiterea în clasa a IX-a la liceu seral și frecvență redusă</a:t>
            </a:r>
          </a:p>
        </p:txBody>
      </p:sp>
      <p:graphicFrame>
        <p:nvGraphicFramePr>
          <p:cNvPr id="4" name="Table 4">
            <a:extLst>
              <a:ext uri="{FF2B5EF4-FFF2-40B4-BE49-F238E27FC236}">
                <a16:creationId xmlns:a16="http://schemas.microsoft.com/office/drawing/2014/main" id="{F362D0F7-7F62-4D4A-87A2-C6145A63E5BC}"/>
              </a:ext>
            </a:extLst>
          </p:cNvPr>
          <p:cNvGraphicFramePr>
            <a:graphicFrameLocks noGrp="1"/>
          </p:cNvGraphicFramePr>
          <p:nvPr>
            <p:extLst>
              <p:ext uri="{D42A27DB-BD31-4B8C-83A1-F6EECF244321}">
                <p14:modId xmlns:p14="http://schemas.microsoft.com/office/powerpoint/2010/main" val="2623946373"/>
              </p:ext>
            </p:extLst>
          </p:nvPr>
        </p:nvGraphicFramePr>
        <p:xfrm>
          <a:off x="923049" y="2917218"/>
          <a:ext cx="10345902" cy="2926080"/>
        </p:xfrm>
        <a:graphic>
          <a:graphicData uri="http://schemas.openxmlformats.org/drawingml/2006/table">
            <a:tbl>
              <a:tblPr firstRow="1" bandRow="1">
                <a:tableStyleId>{5C22544A-7EE6-4342-B048-85BDC9FD1C3A}</a:tableStyleId>
              </a:tblPr>
              <a:tblGrid>
                <a:gridCol w="5172951">
                  <a:extLst>
                    <a:ext uri="{9D8B030D-6E8A-4147-A177-3AD203B41FA5}">
                      <a16:colId xmlns:a16="http://schemas.microsoft.com/office/drawing/2014/main" val="3777027212"/>
                    </a:ext>
                  </a:extLst>
                </a:gridCol>
                <a:gridCol w="5172951">
                  <a:extLst>
                    <a:ext uri="{9D8B030D-6E8A-4147-A177-3AD203B41FA5}">
                      <a16:colId xmlns:a16="http://schemas.microsoft.com/office/drawing/2014/main" val="268749869"/>
                    </a:ext>
                  </a:extLst>
                </a:gridCol>
              </a:tblGrid>
              <a:tr h="300657">
                <a:tc>
                  <a:txBody>
                    <a:bodyPr/>
                    <a:lstStyle/>
                    <a:p>
                      <a:pPr algn="ctr"/>
                      <a:r>
                        <a:rPr lang="ro-RO" sz="2000" dirty="0">
                          <a:latin typeface="Times New Roman" panose="02020603050405020304" pitchFamily="18" charset="0"/>
                          <a:cs typeface="Times New Roman" panose="02020603050405020304" pitchFamily="18" charset="0"/>
                        </a:rPr>
                        <a:t>Seral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2000" dirty="0">
                          <a:latin typeface="Times New Roman" panose="02020603050405020304" pitchFamily="18" charset="0"/>
                          <a:cs typeface="Times New Roman" panose="02020603050405020304" pitchFamily="18" charset="0"/>
                        </a:rPr>
                        <a:t>Frecvență redusă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082680"/>
                  </a:ext>
                </a:extLst>
              </a:tr>
              <a:tr h="1790903">
                <a:tc>
                  <a:txBody>
                    <a:bodyPr/>
                    <a:lstStyle/>
                    <a:p>
                      <a:pPr marL="285750" indent="-285750" algn="just">
                        <a:buFont typeface="Arial" panose="020B0604020202020204" pitchFamily="34" charset="0"/>
                        <a:buChar char="•"/>
                      </a:pPr>
                      <a:endParaRPr lang="ro-RO"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candidați din serii anterioare,</a:t>
                      </a:r>
                    </a:p>
                    <a:p>
                      <a:pPr marL="285750" indent="-28575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împlinesc 18 ani până la data de 06 septembrie 2026 inclusiv,</a:t>
                      </a:r>
                    </a:p>
                    <a:p>
                      <a:pPr marL="285750" indent="-28575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se pot înscrie direct la instituțiile de învățământ liceal care au în oferta educațională această formă de școlarizare.</a:t>
                      </a:r>
                    </a:p>
                    <a:p>
                      <a:pPr marL="0" indent="0" algn="just">
                        <a:buFont typeface="Arial" panose="020B0604020202020204" pitchFamily="34" charset="0"/>
                        <a:buNone/>
                      </a:pPr>
                      <a:endParaRPr lang="ro-RO" sz="20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buFont typeface="Arial" panose="020B0604020202020204" pitchFamily="34" charset="0"/>
                        <a:buChar char="•"/>
                      </a:pPr>
                      <a:r>
                        <a:rPr lang="ro-RO"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candidați din serii anterioare,</a:t>
                      </a:r>
                    </a:p>
                    <a:p>
                      <a:pPr marL="342900" indent="-342900" algn="just">
                        <a:buFont typeface="Arial" panose="020B0604020202020204" pitchFamily="34" charset="0"/>
                        <a:buChar char="•"/>
                      </a:pPr>
                      <a:r>
                        <a:rPr lang="ro-RO"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împlinesc 20 ani până la data de 31 august 2026 inclusiv,</a:t>
                      </a:r>
                    </a:p>
                    <a:p>
                      <a:pPr marL="342900" marR="0" lvl="0" indent="-3429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o-RO" sz="2000" dirty="0">
                          <a:latin typeface="Times New Roman" panose="02020603050405020304" pitchFamily="18" charset="0"/>
                          <a:cs typeface="Times New Roman" panose="02020603050405020304" pitchFamily="18" charset="0"/>
                        </a:rPr>
                        <a:t>se pot înscrie direct la instituțiile de învățământ liceal care au în oferta educațională această formă de școlarizare.</a:t>
                      </a:r>
                      <a:endParaRPr lang="ro-RO" sz="20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marL="342900" indent="-342900" algn="just">
                        <a:buFont typeface="Arial" panose="020B0604020202020204" pitchFamily="34" charset="0"/>
                        <a:buChar char="•"/>
                      </a:pPr>
                      <a:endParaRPr lang="ro-RO" sz="20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849839597"/>
                  </a:ext>
                </a:extLst>
              </a:tr>
            </a:tbl>
          </a:graphicData>
        </a:graphic>
      </p:graphicFrame>
      <p:sp>
        <p:nvSpPr>
          <p:cNvPr id="5" name="Date Placeholder 4">
            <a:extLst>
              <a:ext uri="{FF2B5EF4-FFF2-40B4-BE49-F238E27FC236}">
                <a16:creationId xmlns:a16="http://schemas.microsoft.com/office/drawing/2014/main" id="{38166853-4EE1-4528-8EA2-6796580147B3}"/>
              </a:ext>
            </a:extLst>
          </p:cNvPr>
          <p:cNvSpPr>
            <a:spLocks noGrp="1"/>
          </p:cNvSpPr>
          <p:nvPr>
            <p:ph type="dt" sz="half" idx="10"/>
          </p:nvPr>
        </p:nvSpPr>
        <p:spPr/>
        <p:txBody>
          <a:bodyPr/>
          <a:lstStyle/>
          <a:p>
            <a:fld id="{98AEBEFD-F2BB-415E-B507-844DBDDCF367}" type="datetime1">
              <a:rPr lang="ro-RO" smtClean="0"/>
              <a:t>16.04.2026</a:t>
            </a:fld>
            <a:endParaRPr lang="ro-RO"/>
          </a:p>
        </p:txBody>
      </p:sp>
      <p:sp>
        <p:nvSpPr>
          <p:cNvPr id="6" name="Slide Number Placeholder 5">
            <a:extLst>
              <a:ext uri="{FF2B5EF4-FFF2-40B4-BE49-F238E27FC236}">
                <a16:creationId xmlns:a16="http://schemas.microsoft.com/office/drawing/2014/main" id="{1951F704-8086-496C-8205-D25280D7251A}"/>
              </a:ext>
            </a:extLst>
          </p:cNvPr>
          <p:cNvSpPr>
            <a:spLocks noGrp="1"/>
          </p:cNvSpPr>
          <p:nvPr>
            <p:ph type="sldNum" sz="quarter" idx="12"/>
          </p:nvPr>
        </p:nvSpPr>
        <p:spPr/>
        <p:txBody>
          <a:bodyPr/>
          <a:lstStyle/>
          <a:p>
            <a:fld id="{506AC6A0-978B-4163-98BF-F4DA405898C2}" type="slidenum">
              <a:rPr lang="ro-RO" smtClean="0"/>
              <a:t>16</a:t>
            </a:fld>
            <a:endParaRPr lang="ro-RO"/>
          </a:p>
        </p:txBody>
      </p:sp>
      <p:sp>
        <p:nvSpPr>
          <p:cNvPr id="7" name="Title 1">
            <a:extLst>
              <a:ext uri="{FF2B5EF4-FFF2-40B4-BE49-F238E27FC236}">
                <a16:creationId xmlns:a16="http://schemas.microsoft.com/office/drawing/2014/main" id="{C5F56973-593C-4337-8253-D3A155FB859E}"/>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2212633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1A5EE0D6-CE31-4DBA-8605-B7A7170F4E64}"/>
              </a:ext>
            </a:extLst>
          </p:cNvPr>
          <p:cNvGraphicFramePr/>
          <p:nvPr>
            <p:extLst>
              <p:ext uri="{D42A27DB-BD31-4B8C-83A1-F6EECF244321}">
                <p14:modId xmlns:p14="http://schemas.microsoft.com/office/powerpoint/2010/main" val="1605289891"/>
              </p:ext>
            </p:extLst>
          </p:nvPr>
        </p:nvGraphicFramePr>
        <p:xfrm>
          <a:off x="2936231" y="1083573"/>
          <a:ext cx="7968416" cy="5565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05018D10-9523-4D43-A1DA-A0FA3EB75932}"/>
              </a:ext>
            </a:extLst>
          </p:cNvPr>
          <p:cNvSpPr>
            <a:spLocks noGrp="1"/>
          </p:cNvSpPr>
          <p:nvPr>
            <p:ph type="dt" sz="half" idx="10"/>
          </p:nvPr>
        </p:nvSpPr>
        <p:spPr/>
        <p:txBody>
          <a:bodyPr/>
          <a:lstStyle/>
          <a:p>
            <a:fld id="{C98A719E-EB6B-4E7E-A1B7-9AD360AF523E}" type="datetime1">
              <a:rPr lang="ro-RO" smtClean="0"/>
              <a:t>16.04.2026</a:t>
            </a:fld>
            <a:endParaRPr lang="ro-RO"/>
          </a:p>
        </p:txBody>
      </p:sp>
      <p:sp>
        <p:nvSpPr>
          <p:cNvPr id="4" name="Slide Number Placeholder 3">
            <a:extLst>
              <a:ext uri="{FF2B5EF4-FFF2-40B4-BE49-F238E27FC236}">
                <a16:creationId xmlns:a16="http://schemas.microsoft.com/office/drawing/2014/main" id="{FAD7E2DE-3D5D-4DBF-A96C-0BBCAB8BF3CF}"/>
              </a:ext>
            </a:extLst>
          </p:cNvPr>
          <p:cNvSpPr>
            <a:spLocks noGrp="1"/>
          </p:cNvSpPr>
          <p:nvPr>
            <p:ph type="sldNum" sz="quarter" idx="12"/>
          </p:nvPr>
        </p:nvSpPr>
        <p:spPr/>
        <p:txBody>
          <a:bodyPr/>
          <a:lstStyle/>
          <a:p>
            <a:fld id="{506AC6A0-978B-4163-98BF-F4DA405898C2}" type="slidenum">
              <a:rPr lang="ro-RO" smtClean="0"/>
              <a:t>17</a:t>
            </a:fld>
            <a:endParaRPr lang="ro-RO"/>
          </a:p>
        </p:txBody>
      </p:sp>
      <p:sp>
        <p:nvSpPr>
          <p:cNvPr id="6" name="Title 1">
            <a:extLst>
              <a:ext uri="{FF2B5EF4-FFF2-40B4-BE49-F238E27FC236}">
                <a16:creationId xmlns:a16="http://schemas.microsoft.com/office/drawing/2014/main" id="{3C6B8851-1F81-4435-81B6-3EADFFEB3D4B}"/>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193733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EF23-02D0-45FB-ACD7-5F7227E9AF3E}"/>
              </a:ext>
            </a:extLst>
          </p:cNvPr>
          <p:cNvSpPr>
            <a:spLocks noGrp="1"/>
          </p:cNvSpPr>
          <p:nvPr>
            <p:ph type="ctrTitle" idx="4294967295"/>
          </p:nvPr>
        </p:nvSpPr>
        <p:spPr>
          <a:xfrm>
            <a:off x="2633128" y="301325"/>
            <a:ext cx="8574622" cy="774702"/>
          </a:xfrm>
        </p:spPr>
        <p:txBody>
          <a:bodyPr/>
          <a:lstStyle/>
          <a:p>
            <a:r>
              <a:rPr lang="en-US" dirty="0"/>
              <a:t>ADMITERE </a:t>
            </a:r>
            <a:r>
              <a:rPr lang="ro-RO" dirty="0"/>
              <a:t>ÎN CLASA A IX-A LICEU</a:t>
            </a:r>
            <a:br>
              <a:rPr lang="ro-RO" dirty="0"/>
            </a:br>
            <a:r>
              <a:rPr lang="ro-RO" dirty="0"/>
              <a:t>2026-2027</a:t>
            </a:r>
          </a:p>
        </p:txBody>
      </p:sp>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2351210" y="1414647"/>
            <a:ext cx="9138458" cy="5234153"/>
          </a:xfrm>
          <a:solidFill>
            <a:schemeClr val="bg2"/>
          </a:solidFill>
        </p:spPr>
        <p:txBody>
          <a:bodyPr>
            <a:noAutofit/>
          </a:bodyPr>
          <a:lstStyle/>
          <a:p>
            <a:pPr algn="just">
              <a:spcBef>
                <a:spcPts val="0"/>
              </a:spcBef>
              <a:spcAft>
                <a:spcPts val="0"/>
              </a:spcAft>
            </a:pPr>
            <a:r>
              <a:rPr lang="ro-RO" sz="1800" b="1" dirty="0">
                <a:latin typeface="Times New Roman" panose="02020603050405020304" pitchFamily="18" charset="0"/>
                <a:cs typeface="Times New Roman" panose="02020603050405020304" pitchFamily="18" charset="0"/>
              </a:rPr>
              <a:t>Media de admitere:</a:t>
            </a:r>
          </a:p>
          <a:p>
            <a:pPr algn="just">
              <a:spcBef>
                <a:spcPts val="0"/>
              </a:spcBef>
              <a:spcAft>
                <a:spcPts val="0"/>
              </a:spcAft>
            </a:pPr>
            <a:endParaRPr lang="ro-RO" sz="1800" b="1" dirty="0">
              <a:latin typeface="Times New Roman" panose="02020603050405020304" pitchFamily="18" charset="0"/>
              <a:cs typeface="Times New Roman" panose="02020603050405020304" pitchFamily="18" charset="0"/>
            </a:endParaRPr>
          </a:p>
          <a:p>
            <a:pPr marL="742950" lvl="1" indent="-285750" algn="just">
              <a:spcBef>
                <a:spcPts val="0"/>
              </a:spcBef>
              <a:spcAft>
                <a:spcPts val="0"/>
              </a:spcAft>
              <a:buFont typeface="Arial" panose="020B0604020202020204" pitchFamily="34" charset="0"/>
              <a:buChar char="•"/>
            </a:pPr>
            <a:r>
              <a:rPr lang="ro-RO" sz="1800" dirty="0">
                <a:solidFill>
                  <a:schemeClr val="tx1"/>
                </a:solidFill>
                <a:latin typeface="Times New Roman" panose="02020603050405020304" pitchFamily="18" charset="0"/>
                <a:cs typeface="Times New Roman" panose="02020603050405020304" pitchFamily="18" charset="0"/>
              </a:rPr>
              <a:t>Este</a:t>
            </a:r>
            <a:r>
              <a:rPr lang="ro-RO" sz="1800" b="0" i="0" u="none" strike="noStrike" baseline="0" dirty="0">
                <a:solidFill>
                  <a:schemeClr val="tx1"/>
                </a:solidFill>
                <a:latin typeface="Times New Roman" panose="02020603050405020304" pitchFamily="18" charset="0"/>
                <a:cs typeface="Times New Roman" panose="02020603050405020304" pitchFamily="18" charset="0"/>
              </a:rPr>
              <a:t> </a:t>
            </a:r>
            <a:r>
              <a:rPr lang="ro-RO" sz="1800" b="1" i="0" u="none" strike="noStrike" baseline="0" dirty="0">
                <a:solidFill>
                  <a:schemeClr val="tx1"/>
                </a:solidFill>
                <a:latin typeface="Times New Roman" panose="02020603050405020304" pitchFamily="18" charset="0"/>
                <a:cs typeface="Times New Roman" panose="02020603050405020304" pitchFamily="18" charset="0"/>
              </a:rPr>
              <a:t>media aritmetică (MA), cu două zecimale, fără </a:t>
            </a:r>
            <a:r>
              <a:rPr lang="it-IT" sz="1800" b="1" i="0" u="none" strike="noStrike" baseline="0" dirty="0">
                <a:solidFill>
                  <a:schemeClr val="tx1"/>
                </a:solidFill>
                <a:latin typeface="Times New Roman" panose="02020603050405020304" pitchFamily="18" charset="0"/>
                <a:cs typeface="Times New Roman" panose="02020603050405020304" pitchFamily="18" charset="0"/>
              </a:rPr>
              <a:t>rotunjire</a:t>
            </a:r>
            <a:r>
              <a:rPr lang="it-IT" sz="1800" b="0" i="0" u="none" strike="noStrike" baseline="0" dirty="0">
                <a:solidFill>
                  <a:schemeClr val="tx1"/>
                </a:solidFill>
                <a:latin typeface="Times New Roman" panose="02020603050405020304" pitchFamily="18" charset="0"/>
                <a:cs typeface="Times New Roman" panose="02020603050405020304" pitchFamily="18" charset="0"/>
              </a:rPr>
              <a:t>, a notelor obținute la probele incluse în Evaluarea Națională</a:t>
            </a:r>
            <a:r>
              <a:rPr lang="it-IT" sz="1800" b="0" i="1" u="none" strike="noStrike" baseline="0" dirty="0">
                <a:solidFill>
                  <a:schemeClr val="tx1"/>
                </a:solidFill>
                <a:latin typeface="Times New Roman" panose="02020603050405020304" pitchFamily="18" charset="0"/>
                <a:cs typeface="Times New Roman" panose="02020603050405020304" pitchFamily="18" charset="0"/>
              </a:rPr>
              <a:t>*.</a:t>
            </a:r>
            <a:endParaRPr lang="ro-RO" sz="1800" b="0" i="1" u="none" strike="noStrike" baseline="0" dirty="0">
              <a:solidFill>
                <a:schemeClr val="tx1"/>
              </a:solidFill>
              <a:latin typeface="Times New Roman" panose="02020603050405020304" pitchFamily="18" charset="0"/>
              <a:cs typeface="Times New Roman" panose="02020603050405020304" pitchFamily="18" charset="0"/>
            </a:endParaRPr>
          </a:p>
          <a:p>
            <a:pPr lvl="3" algn="just">
              <a:spcBef>
                <a:spcPts val="0"/>
              </a:spcBef>
              <a:spcAft>
                <a:spcPts val="0"/>
              </a:spcAft>
            </a:pPr>
            <a:r>
              <a:rPr lang="ro-RO" b="0" i="1" u="none" strike="noStrike" baseline="0" dirty="0">
                <a:solidFill>
                  <a:schemeClr val="tx1"/>
                </a:solidFill>
                <a:latin typeface="Times New Roman" panose="02020603050405020304" pitchFamily="18" charset="0"/>
                <a:cs typeface="Times New Roman" panose="02020603050405020304" pitchFamily="18" charset="0"/>
              </a:rPr>
              <a:t>* Candidații care au urmat cursurile gimnaziale în limba maternă și au susținut evaluarea națională la limba și literatura maternă respectivă pot opta pentru stabilirea mediei la evaluarea națională fără a lua în calcul rezultatul la proba de limbă și literatură maternă. În acest sens, părinții sau reprezentanții legali ai acestor candidați completează o declarație, conform modelului prevăzut în anexa nr. 5 la ordin, semnată de părinte sau reprezentat legal și de candidat, care însoțește fișa de înscriere în vederea repartizării computerizate și se depune la secretariatul unității de învățământ de proveniență în perioada prevăzută de calendar. Acești candidați, care au optat pentru stabilirea mediei generale la evaluarea națională fără a lua în calcul rezultatul la proba de limbă și literatură maternă, nu pot fi repartizați computerizat în învățământul liceal în clase cu predare în limbile minorităților naționale. </a:t>
            </a:r>
          </a:p>
          <a:p>
            <a:pPr marL="742950" lvl="1" indent="-285750" algn="just">
              <a:spcBef>
                <a:spcPts val="0"/>
              </a:spcBef>
              <a:spcAft>
                <a:spcPts val="0"/>
              </a:spcAft>
              <a:buFont typeface="Arial" panose="020B0604020202020204" pitchFamily="34" charset="0"/>
              <a:buChar char="•"/>
            </a:pPr>
            <a:r>
              <a:rPr lang="it-IT" sz="1800" b="0" i="0" u="none" strike="noStrike" baseline="0" dirty="0">
                <a:solidFill>
                  <a:schemeClr val="tx1"/>
                </a:solidFill>
                <a:latin typeface="Times New Roman" panose="02020603050405020304" pitchFamily="18" charset="0"/>
                <a:cs typeface="Times New Roman" panose="02020603050405020304" pitchFamily="18" charset="0"/>
              </a:rPr>
              <a:t>Pentru profilul </a:t>
            </a:r>
            <a:r>
              <a:rPr lang="it-IT" sz="1800" b="1" i="0" u="none" strike="noStrike" baseline="0" dirty="0">
                <a:solidFill>
                  <a:schemeClr val="tx1"/>
                </a:solidFill>
                <a:latin typeface="Times New Roman" panose="02020603050405020304" pitchFamily="18" charset="0"/>
                <a:cs typeface="Times New Roman" panose="02020603050405020304" pitchFamily="18" charset="0"/>
              </a:rPr>
              <a:t>artistic</a:t>
            </a:r>
            <a:r>
              <a:rPr lang="it-IT" sz="1800" b="0" i="0" u="none" strike="noStrike" baseline="0" dirty="0">
                <a:solidFill>
                  <a:schemeClr val="tx1"/>
                </a:solidFill>
                <a:latin typeface="Times New Roman" panose="02020603050405020304" pitchFamily="18" charset="0"/>
                <a:cs typeface="Times New Roman" panose="02020603050405020304" pitchFamily="18" charset="0"/>
              </a:rPr>
              <a:t>, pentru profilul </a:t>
            </a:r>
            <a:r>
              <a:rPr lang="it-IT" sz="1800" b="1" i="0" u="none" strike="noStrike" baseline="0" dirty="0">
                <a:solidFill>
                  <a:schemeClr val="tx1"/>
                </a:solidFill>
                <a:latin typeface="Times New Roman" panose="02020603050405020304" pitchFamily="18" charset="0"/>
                <a:cs typeface="Times New Roman" panose="02020603050405020304" pitchFamily="18" charset="0"/>
              </a:rPr>
              <a:t>sportiv</a:t>
            </a:r>
            <a:r>
              <a:rPr lang="ro-RO" sz="1800" i="1" dirty="0">
                <a:solidFill>
                  <a:schemeClr val="tx1"/>
                </a:solidFill>
                <a:latin typeface="Times New Roman" panose="02020603050405020304" pitchFamily="18" charset="0"/>
                <a:cs typeface="Times New Roman" panose="02020603050405020304" pitchFamily="18" charset="0"/>
              </a:rPr>
              <a:t>: </a:t>
            </a:r>
            <a:r>
              <a:rPr lang="it-IT" sz="1800" b="0" i="0" u="none" strike="noStrike" baseline="0" dirty="0">
                <a:solidFill>
                  <a:schemeClr val="tx1"/>
                </a:solidFill>
                <a:latin typeface="Times New Roman" panose="02020603050405020304" pitchFamily="18" charset="0"/>
                <a:cs typeface="Times New Roman" panose="02020603050405020304" pitchFamily="18" charset="0"/>
              </a:rPr>
              <a:t>(3 APT + MA)/4 = MFA</a:t>
            </a:r>
            <a:endParaRPr lang="ro-RO" sz="1800" i="1" dirty="0">
              <a:solidFill>
                <a:schemeClr val="tx1"/>
              </a:solidFill>
              <a:latin typeface="Times New Roman" panose="02020603050405020304" pitchFamily="18" charset="0"/>
              <a:cs typeface="Times New Roman" panose="02020603050405020304" pitchFamily="18" charset="0"/>
            </a:endParaRPr>
          </a:p>
          <a:p>
            <a:pPr marL="742950" lvl="1" indent="-285750" algn="just">
              <a:spcBef>
                <a:spcPts val="0"/>
              </a:spcBef>
              <a:spcAft>
                <a:spcPts val="0"/>
              </a:spcAft>
              <a:buFont typeface="Arial" panose="020B0604020202020204" pitchFamily="34" charset="0"/>
              <a:buChar char="•"/>
            </a:pPr>
            <a:r>
              <a:rPr lang="ro-RO" sz="1800" b="0" i="0" u="none" strike="noStrike" baseline="0" dirty="0">
                <a:solidFill>
                  <a:schemeClr val="tx1"/>
                </a:solidFill>
                <a:latin typeface="Times New Roman" panose="02020603050405020304" pitchFamily="18" charset="0"/>
                <a:cs typeface="Times New Roman" panose="02020603050405020304" pitchFamily="18" charset="0"/>
              </a:rPr>
              <a:t>Pentru profilul </a:t>
            </a:r>
            <a:r>
              <a:rPr lang="ro-RO" sz="1800" b="1" i="0" u="none" strike="noStrike" baseline="0" dirty="0">
                <a:solidFill>
                  <a:schemeClr val="tx1"/>
                </a:solidFill>
                <a:latin typeface="Times New Roman" panose="02020603050405020304" pitchFamily="18" charset="0"/>
                <a:cs typeface="Times New Roman" panose="02020603050405020304" pitchFamily="18" charset="0"/>
              </a:rPr>
              <a:t>teologic</a:t>
            </a:r>
            <a:r>
              <a:rPr lang="ro-RO" sz="1800" i="1" dirty="0">
                <a:solidFill>
                  <a:schemeClr val="tx1"/>
                </a:solidFill>
                <a:latin typeface="Times New Roman" panose="02020603050405020304" pitchFamily="18" charset="0"/>
                <a:cs typeface="Times New Roman" panose="02020603050405020304" pitchFamily="18" charset="0"/>
              </a:rPr>
              <a:t>: </a:t>
            </a:r>
            <a:r>
              <a:rPr lang="ro-RO" sz="1800" b="0" i="0" u="none" strike="noStrike" baseline="0" dirty="0">
                <a:solidFill>
                  <a:schemeClr val="tx1"/>
                </a:solidFill>
                <a:latin typeface="Times New Roman" panose="02020603050405020304" pitchFamily="18" charset="0"/>
                <a:cs typeface="Times New Roman" panose="02020603050405020304" pitchFamily="18" charset="0"/>
              </a:rPr>
              <a:t>(APT + MA)/2 = MFA</a:t>
            </a:r>
            <a:endParaRPr lang="ro-RO" sz="1800" b="0" i="1" u="none" strike="noStrike" baseline="0" dirty="0">
              <a:solidFill>
                <a:schemeClr val="tx1"/>
              </a:solidFill>
              <a:latin typeface="Times New Roman" panose="02020603050405020304" pitchFamily="18" charset="0"/>
              <a:cs typeface="Times New Roman" panose="02020603050405020304" pitchFamily="18" charset="0"/>
            </a:endParaRPr>
          </a:p>
          <a:p>
            <a:pPr lvl="4" algn="l">
              <a:spcBef>
                <a:spcPts val="0"/>
              </a:spcBef>
              <a:spcAft>
                <a:spcPts val="0"/>
              </a:spcAft>
            </a:pPr>
            <a:r>
              <a:rPr lang="it-IT" sz="1600" b="0" i="0" u="none" strike="noStrike" baseline="0" dirty="0">
                <a:solidFill>
                  <a:schemeClr val="tx1"/>
                </a:solidFill>
                <a:latin typeface="Times New Roman" panose="02020603050405020304" pitchFamily="18" charset="0"/>
                <a:cs typeface="Times New Roman" panose="02020603050405020304" pitchFamily="18" charset="0"/>
              </a:rPr>
              <a:t>unde: APT = nota finală la probele de aptitudini;</a:t>
            </a:r>
          </a:p>
          <a:p>
            <a:pPr lvl="4" algn="l">
              <a:spcBef>
                <a:spcPts val="0"/>
              </a:spcBef>
              <a:spcAft>
                <a:spcPts val="0"/>
              </a:spcAft>
            </a:pPr>
            <a:r>
              <a:rPr lang="ro-RO" sz="1600" b="0" i="0" u="none" strike="noStrike" baseline="0" dirty="0">
                <a:solidFill>
                  <a:schemeClr val="tx1"/>
                </a:solidFill>
                <a:latin typeface="Times New Roman" panose="02020603050405020304" pitchFamily="18" charset="0"/>
                <a:cs typeface="Times New Roman" panose="02020603050405020304" pitchFamily="18" charset="0"/>
              </a:rPr>
              <a:t>MA = media de admitere (calculată conform Punctului I);</a:t>
            </a:r>
          </a:p>
          <a:p>
            <a:pPr lvl="4" algn="l">
              <a:spcBef>
                <a:spcPts val="0"/>
              </a:spcBef>
              <a:spcAft>
                <a:spcPts val="0"/>
              </a:spcAft>
            </a:pPr>
            <a:r>
              <a:rPr lang="es-ES" sz="1600" b="0" i="0" u="none" strike="noStrike" baseline="0" dirty="0">
                <a:solidFill>
                  <a:schemeClr val="tx1"/>
                </a:solidFill>
                <a:latin typeface="Times New Roman" panose="02020603050405020304" pitchFamily="18" charset="0"/>
                <a:cs typeface="Times New Roman" panose="02020603050405020304" pitchFamily="18" charset="0"/>
              </a:rPr>
              <a:t>MFA = media </a:t>
            </a:r>
            <a:r>
              <a:rPr lang="es-ES" sz="1600" b="0" i="0" u="none" strike="noStrike" baseline="0" dirty="0" err="1">
                <a:solidFill>
                  <a:schemeClr val="tx1"/>
                </a:solidFill>
                <a:latin typeface="Times New Roman" panose="02020603050405020304" pitchFamily="18" charset="0"/>
                <a:cs typeface="Times New Roman" panose="02020603050405020304" pitchFamily="18" charset="0"/>
              </a:rPr>
              <a:t>finală</a:t>
            </a:r>
            <a:r>
              <a:rPr lang="es-ES" sz="1600" b="0" i="0" u="none" strike="noStrike" baseline="0" dirty="0">
                <a:solidFill>
                  <a:schemeClr val="tx1"/>
                </a:solidFill>
                <a:latin typeface="Times New Roman" panose="02020603050405020304" pitchFamily="18" charset="0"/>
                <a:cs typeface="Times New Roman" panose="02020603050405020304" pitchFamily="18" charset="0"/>
              </a:rPr>
              <a:t> de </a:t>
            </a:r>
            <a:r>
              <a:rPr lang="es-ES" sz="1600" b="0" i="0" u="none" strike="noStrike" baseline="0" dirty="0" err="1">
                <a:solidFill>
                  <a:schemeClr val="tx1"/>
                </a:solidFill>
                <a:latin typeface="Times New Roman" panose="02020603050405020304" pitchFamily="18" charset="0"/>
                <a:cs typeface="Times New Roman" panose="02020603050405020304" pitchFamily="18" charset="0"/>
              </a:rPr>
              <a:t>admitere</a:t>
            </a:r>
            <a:r>
              <a:rPr lang="es-ES" sz="1600" b="0" i="0" u="none" strike="noStrike" baseline="0" dirty="0">
                <a:solidFill>
                  <a:schemeClr val="tx1"/>
                </a:solidFill>
                <a:latin typeface="Times New Roman" panose="02020603050405020304" pitchFamily="18" charset="0"/>
                <a:cs typeface="Times New Roman" panose="02020603050405020304" pitchFamily="18" charset="0"/>
              </a:rPr>
              <a:t>.</a:t>
            </a:r>
            <a:endParaRPr lang="ro-RO" sz="1600" b="0" i="1" u="none" strike="noStrike" baseline="0"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7B9FE48A-0BF9-4346-A1F3-AEF9CCE934A8}"/>
              </a:ext>
            </a:extLst>
          </p:cNvPr>
          <p:cNvSpPr>
            <a:spLocks noGrp="1"/>
          </p:cNvSpPr>
          <p:nvPr>
            <p:ph type="dt" sz="half" idx="10"/>
          </p:nvPr>
        </p:nvSpPr>
        <p:spPr/>
        <p:txBody>
          <a:bodyPr/>
          <a:lstStyle/>
          <a:p>
            <a:fld id="{A13A3653-D00F-4675-A067-7D6322382FBB}" type="datetime1">
              <a:rPr lang="ro-RO" smtClean="0"/>
              <a:t>16.04.2026</a:t>
            </a:fld>
            <a:endParaRPr lang="ro-RO"/>
          </a:p>
        </p:txBody>
      </p:sp>
      <p:sp>
        <p:nvSpPr>
          <p:cNvPr id="5" name="Slide Number Placeholder 4">
            <a:extLst>
              <a:ext uri="{FF2B5EF4-FFF2-40B4-BE49-F238E27FC236}">
                <a16:creationId xmlns:a16="http://schemas.microsoft.com/office/drawing/2014/main" id="{128F3D20-0107-4219-B4E2-05BC989C6151}"/>
              </a:ext>
            </a:extLst>
          </p:cNvPr>
          <p:cNvSpPr>
            <a:spLocks noGrp="1"/>
          </p:cNvSpPr>
          <p:nvPr>
            <p:ph type="sldNum" sz="quarter" idx="12"/>
          </p:nvPr>
        </p:nvSpPr>
        <p:spPr/>
        <p:txBody>
          <a:bodyPr/>
          <a:lstStyle/>
          <a:p>
            <a:fld id="{506AC6A0-978B-4163-98BF-F4DA405898C2}" type="slidenum">
              <a:rPr lang="ro-RO" smtClean="0"/>
              <a:t>2</a:t>
            </a:fld>
            <a:endParaRPr lang="ro-RO"/>
          </a:p>
        </p:txBody>
      </p:sp>
    </p:spTree>
    <p:extLst>
      <p:ext uri="{BB962C8B-B14F-4D97-AF65-F5344CB8AC3E}">
        <p14:creationId xmlns:p14="http://schemas.microsoft.com/office/powerpoint/2010/main" val="3708079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1870218" y="1489811"/>
            <a:ext cx="10100441" cy="5066864"/>
          </a:xfrm>
          <a:solidFill>
            <a:schemeClr val="bg2"/>
          </a:solidFill>
        </p:spPr>
        <p:txBody>
          <a:bodyPr>
            <a:noAutofit/>
          </a:bodyPr>
          <a:lstStyle/>
          <a:p>
            <a:pPr algn="just">
              <a:spcBef>
                <a:spcPts val="0"/>
              </a:spcBef>
              <a:spcAft>
                <a:spcPts val="0"/>
              </a:spcAft>
            </a:pPr>
            <a:r>
              <a:rPr lang="ro-RO" sz="1800" b="1" dirty="0">
                <a:latin typeface="Times New Roman" panose="02020603050405020304" pitchFamily="18" charset="0"/>
                <a:cs typeface="Times New Roman" panose="02020603050405020304" pitchFamily="18" charset="0"/>
              </a:rPr>
              <a:t>Media de admitere:</a:t>
            </a:r>
          </a:p>
          <a:p>
            <a:pPr algn="just">
              <a:spcBef>
                <a:spcPts val="0"/>
              </a:spcBef>
              <a:spcAft>
                <a:spcPts val="0"/>
              </a:spcAft>
            </a:pPr>
            <a:endParaRPr lang="ro-RO" sz="1800" b="1" dirty="0">
              <a:latin typeface="Times New Roman" panose="02020603050405020304" pitchFamily="18" charset="0"/>
              <a:cs typeface="Times New Roman" panose="02020603050405020304" pitchFamily="18" charset="0"/>
            </a:endParaRPr>
          </a:p>
          <a:p>
            <a:pPr algn="just">
              <a:spcBef>
                <a:spcPts val="0"/>
              </a:spcBef>
              <a:spcAft>
                <a:spcPts val="0"/>
              </a:spcAft>
            </a:pPr>
            <a:r>
              <a:rPr lang="ro-RO" sz="1800" dirty="0">
                <a:latin typeface="Times New Roman" panose="02020603050405020304" pitchFamily="18" charset="0"/>
                <a:cs typeface="Times New Roman" panose="02020603050405020304" pitchFamily="18" charset="0"/>
              </a:rPr>
              <a:t>P</a:t>
            </a:r>
            <a:r>
              <a:rPr lang="it-IT" sz="1800" b="0" i="0" u="none" strike="noStrike" baseline="0" dirty="0">
                <a:latin typeface="Times New Roman" panose="02020603050405020304" pitchFamily="18" charset="0"/>
                <a:cs typeface="Times New Roman" panose="02020603050405020304" pitchFamily="18" charset="0"/>
              </a:rPr>
              <a:t>entru repartizarea computerizată, în cazul în care doi</a:t>
            </a:r>
            <a:r>
              <a:rPr lang="ro-RO" sz="1800" b="0" i="0" u="none" strike="noStrike" baseline="0" dirty="0">
                <a:latin typeface="Times New Roman" panose="02020603050405020304" pitchFamily="18" charset="0"/>
                <a:cs typeface="Times New Roman" panose="02020603050405020304" pitchFamily="18" charset="0"/>
              </a:rPr>
              <a:t> </a:t>
            </a:r>
            <a:r>
              <a:rPr lang="pt-BR" sz="1800" b="0" i="0" u="none" strike="noStrike" baseline="0" dirty="0">
                <a:latin typeface="Times New Roman" panose="02020603050405020304" pitchFamily="18" charset="0"/>
                <a:cs typeface="Times New Roman" panose="02020603050405020304" pitchFamily="18" charset="0"/>
              </a:rPr>
              <a:t>candidați au </a:t>
            </a:r>
            <a:r>
              <a:rPr lang="pt-BR" sz="1800" b="1" i="0" u="none" strike="noStrike" baseline="0" dirty="0">
                <a:latin typeface="Times New Roman" panose="02020603050405020304" pitchFamily="18" charset="0"/>
                <a:cs typeface="Times New Roman" panose="02020603050405020304" pitchFamily="18" charset="0"/>
              </a:rPr>
              <a:t>medii de admitere egale</a:t>
            </a:r>
            <a:r>
              <a:rPr lang="pt-BR" sz="1800" b="0" i="0" u="none" strike="noStrike" baseline="0" dirty="0">
                <a:latin typeface="Times New Roman" panose="02020603050405020304" pitchFamily="18" charset="0"/>
                <a:cs typeface="Times New Roman" panose="02020603050405020304" pitchFamily="18" charset="0"/>
              </a:rPr>
              <a:t>, aceștia vor fi departajați</a:t>
            </a:r>
            <a:r>
              <a:rPr lang="ro-RO" sz="1800" b="0" i="0" u="none" strike="noStrike" baseline="0" dirty="0">
                <a:latin typeface="Times New Roman" panose="02020603050405020304" pitchFamily="18" charset="0"/>
                <a:cs typeface="Times New Roman" panose="02020603050405020304" pitchFamily="18" charset="0"/>
              </a:rPr>
              <a:t> </a:t>
            </a:r>
            <a:r>
              <a:rPr lang="it-IT" sz="1800" b="0" i="0" u="none" strike="noStrike" baseline="0" dirty="0">
                <a:latin typeface="Times New Roman" panose="02020603050405020304" pitchFamily="18" charset="0"/>
                <a:cs typeface="Times New Roman" panose="02020603050405020304" pitchFamily="18" charset="0"/>
              </a:rPr>
              <a:t>folosind, în ordine, următoarele criterii:</a:t>
            </a:r>
          </a:p>
          <a:p>
            <a:pPr marL="800100" lvl="1" indent="-342900" algn="just">
              <a:spcBef>
                <a:spcPts val="0"/>
              </a:spcBef>
              <a:spcAft>
                <a:spcPts val="0"/>
              </a:spcAft>
              <a:buClrTx/>
              <a:buSzPct val="100000"/>
              <a:buFont typeface="+mj-lt"/>
              <a:buAutoNum type="alphaLcParenR"/>
            </a:pPr>
            <a:r>
              <a:rPr lang="ro-RO" sz="1800" b="0" i="0" u="none" strike="noStrike" baseline="0" dirty="0">
                <a:solidFill>
                  <a:schemeClr val="tx1"/>
                </a:solidFill>
                <a:latin typeface="Times New Roman" panose="02020603050405020304" pitchFamily="18" charset="0"/>
                <a:cs typeface="Times New Roman" panose="02020603050405020304" pitchFamily="18" charset="0"/>
              </a:rPr>
              <a:t>media generală de absolvire a claselor a V-a — a VIII-a;</a:t>
            </a:r>
          </a:p>
          <a:p>
            <a:pPr marL="800100" lvl="1" indent="-342900" algn="just">
              <a:spcBef>
                <a:spcPts val="0"/>
              </a:spcBef>
              <a:spcAft>
                <a:spcPts val="0"/>
              </a:spcAft>
              <a:buClrTx/>
              <a:buSzPct val="100000"/>
              <a:buFont typeface="+mj-lt"/>
              <a:buAutoNum type="alphaLcParenR"/>
            </a:pPr>
            <a:r>
              <a:rPr lang="ro-RO" sz="1800" b="0" i="0" u="none" strike="noStrike" baseline="0" dirty="0">
                <a:solidFill>
                  <a:schemeClr val="tx1"/>
                </a:solidFill>
                <a:latin typeface="Times New Roman" panose="02020603050405020304" pitchFamily="18" charset="0"/>
                <a:cs typeface="Times New Roman" panose="02020603050405020304" pitchFamily="18" charset="0"/>
              </a:rPr>
              <a:t>nota obținută la proba de limba și literatura română din cadrul evaluării naționale;</a:t>
            </a:r>
          </a:p>
          <a:p>
            <a:pPr marL="800100" lvl="1" indent="-342900" algn="just">
              <a:spcBef>
                <a:spcPts val="0"/>
              </a:spcBef>
              <a:spcAft>
                <a:spcPts val="0"/>
              </a:spcAft>
              <a:buClrTx/>
              <a:buSzPct val="100000"/>
              <a:buFont typeface="+mj-lt"/>
              <a:buAutoNum type="alphaLcParenR"/>
            </a:pPr>
            <a:r>
              <a:rPr lang="ro-RO" sz="1800" b="0" i="0" u="none" strike="noStrike" baseline="0" dirty="0">
                <a:solidFill>
                  <a:schemeClr val="tx1"/>
                </a:solidFill>
                <a:latin typeface="Times New Roman" panose="02020603050405020304" pitchFamily="18" charset="0"/>
                <a:cs typeface="Times New Roman" panose="02020603050405020304" pitchFamily="18" charset="0"/>
              </a:rPr>
              <a:t>nota obținută la proba de matematică din cadrul evaluării naționale;</a:t>
            </a:r>
          </a:p>
          <a:p>
            <a:pPr marL="800100" lvl="1" indent="-342900" algn="just">
              <a:spcBef>
                <a:spcPts val="0"/>
              </a:spcBef>
              <a:spcAft>
                <a:spcPts val="0"/>
              </a:spcAft>
              <a:buClrTx/>
              <a:buSzPct val="100000"/>
              <a:buFont typeface="+mj-lt"/>
              <a:buAutoNum type="alphaLcParenR"/>
            </a:pPr>
            <a:r>
              <a:rPr lang="ro-RO" sz="1800" b="0" i="0" u="none" strike="noStrike" baseline="0" dirty="0">
                <a:solidFill>
                  <a:schemeClr val="tx1"/>
                </a:solidFill>
                <a:latin typeface="Times New Roman" panose="02020603050405020304" pitchFamily="18" charset="0"/>
                <a:cs typeface="Times New Roman" panose="02020603050405020304" pitchFamily="18" charset="0"/>
              </a:rPr>
              <a:t>nota obținută la proba de limbă maternă din cadrul evaluării naționale, respectiv nota de la proba de verificare a cunoștințelor de limbă maternă, susținută conform prevederilor </a:t>
            </a:r>
            <a:r>
              <a:rPr lang="pt-BR" sz="1800" b="0" i="0" u="none" strike="noStrike" baseline="0" dirty="0">
                <a:solidFill>
                  <a:schemeClr val="tx1"/>
                </a:solidFill>
                <a:latin typeface="Times New Roman" panose="02020603050405020304" pitchFamily="18" charset="0"/>
                <a:cs typeface="Times New Roman" panose="02020603050405020304" pitchFamily="18" charset="0"/>
              </a:rPr>
              <a:t>art. 10 din Metodologia de organizare și desfășurare a admiterii</a:t>
            </a:r>
            <a:r>
              <a:rPr lang="ro-RO" sz="1800" b="0" i="0" u="none" strike="noStrike" baseline="0" dirty="0">
                <a:solidFill>
                  <a:schemeClr val="tx1"/>
                </a:solidFill>
                <a:latin typeface="Times New Roman" panose="02020603050405020304" pitchFamily="18" charset="0"/>
                <a:cs typeface="Times New Roman" panose="02020603050405020304" pitchFamily="18" charset="0"/>
              </a:rPr>
              <a:t> în învățământul liceal de stat pentru anul școlar 2011-2012, aprobată prin OMECTS nr. 4.802/2010, în cazul candidaților care solicită înscrierea la unități de învățământ cu predare în limba minorităților naționale.</a:t>
            </a:r>
          </a:p>
          <a:p>
            <a:pPr algn="just">
              <a:spcBef>
                <a:spcPts val="0"/>
              </a:spcBef>
              <a:spcAft>
                <a:spcPts val="0"/>
              </a:spcAft>
            </a:pPr>
            <a:endParaRPr lang="ro-RO" sz="1800" b="0" i="0" u="none" strike="noStrike" baseline="0" dirty="0">
              <a:latin typeface="Times New Roman" panose="02020603050405020304" pitchFamily="18" charset="0"/>
              <a:cs typeface="Times New Roman" panose="02020603050405020304" pitchFamily="18" charset="0"/>
            </a:endParaRPr>
          </a:p>
          <a:p>
            <a:pPr algn="just">
              <a:spcBef>
                <a:spcPts val="0"/>
              </a:spcBef>
              <a:spcAft>
                <a:spcPts val="0"/>
              </a:spcAft>
            </a:pPr>
            <a:r>
              <a:rPr lang="ro-RO" sz="1800" b="0" i="0" u="none" strike="noStrike" baseline="0" dirty="0">
                <a:latin typeface="Times New Roman" panose="02020603050405020304" pitchFamily="18" charset="0"/>
                <a:cs typeface="Times New Roman" panose="02020603050405020304" pitchFamily="18" charset="0"/>
              </a:rPr>
              <a:t>În cazul în care la o unitate de învățământ, pe ultimul loc, există candidați cu opțiunea exprimată pentru acea unitate școlară care au mediile de admitere, precum și toate mediile </a:t>
            </a:r>
            <a:r>
              <a:rPr lang="it-IT" sz="1800" b="0" i="0" u="none" strike="noStrike" baseline="0" dirty="0">
                <a:latin typeface="Times New Roman" panose="02020603050405020304" pitchFamily="18" charset="0"/>
                <a:cs typeface="Times New Roman" panose="02020603050405020304" pitchFamily="18" charset="0"/>
              </a:rPr>
              <a:t>menționate </a:t>
            </a:r>
            <a:r>
              <a:rPr lang="ro-RO" sz="1800" b="0" i="0" u="none" strike="noStrike" baseline="0" dirty="0">
                <a:latin typeface="Times New Roman" panose="02020603050405020304" pitchFamily="18" charset="0"/>
                <a:cs typeface="Times New Roman" panose="02020603050405020304" pitchFamily="18" charset="0"/>
              </a:rPr>
              <a:t>anterior </a:t>
            </a:r>
            <a:r>
              <a:rPr lang="it-IT" sz="1800" b="0" i="0" u="none" strike="noStrike" baseline="0" dirty="0">
                <a:latin typeface="Times New Roman" panose="02020603050405020304" pitchFamily="18" charset="0"/>
                <a:cs typeface="Times New Roman" panose="02020603050405020304" pitchFamily="18" charset="0"/>
              </a:rPr>
              <a:t>egale, atunci toți acești candidați</a:t>
            </a:r>
            <a:r>
              <a:rPr lang="ro-RO" sz="1800" b="0" i="0" u="none" strike="noStrike" baseline="0" dirty="0">
                <a:latin typeface="Times New Roman" panose="02020603050405020304" pitchFamily="18" charset="0"/>
                <a:cs typeface="Times New Roman" panose="02020603050405020304" pitchFamily="18" charset="0"/>
              </a:rPr>
              <a:t> </a:t>
            </a:r>
            <a:r>
              <a:rPr lang="es-ES" sz="1800" b="0" i="0" u="none" strike="noStrike" baseline="0" dirty="0">
                <a:latin typeface="Times New Roman" panose="02020603050405020304" pitchFamily="18" charset="0"/>
                <a:cs typeface="Times New Roman" panose="02020603050405020304" pitchFamily="18" charset="0"/>
              </a:rPr>
              <a:t>sunt </a:t>
            </a:r>
            <a:r>
              <a:rPr lang="es-ES" sz="1800" b="0" i="0" u="none" strike="noStrike" baseline="0" dirty="0" err="1">
                <a:latin typeface="Times New Roman" panose="02020603050405020304" pitchFamily="18" charset="0"/>
                <a:cs typeface="Times New Roman" panose="02020603050405020304" pitchFamily="18" charset="0"/>
              </a:rPr>
              <a:t>declarați</a:t>
            </a:r>
            <a:r>
              <a:rPr lang="es-ES" sz="1800" b="0" i="0" u="none" strike="noStrike" baseline="0" dirty="0">
                <a:latin typeface="Times New Roman" panose="02020603050405020304" pitchFamily="18" charset="0"/>
                <a:cs typeface="Times New Roman" panose="02020603050405020304" pitchFamily="18" charset="0"/>
              </a:rPr>
              <a:t> </a:t>
            </a:r>
            <a:r>
              <a:rPr lang="es-ES" sz="1800" b="0" i="0" u="none" strike="noStrike" baseline="0" dirty="0" err="1">
                <a:latin typeface="Times New Roman" panose="02020603050405020304" pitchFamily="18" charset="0"/>
                <a:cs typeface="Times New Roman" panose="02020603050405020304" pitchFamily="18" charset="0"/>
              </a:rPr>
              <a:t>admiși</a:t>
            </a:r>
            <a:r>
              <a:rPr lang="es-ES" sz="1800" b="0" i="0" u="none" strike="noStrike" baseline="0" dirty="0">
                <a:latin typeface="Times New Roman" panose="02020603050405020304" pitchFamily="18" charset="0"/>
                <a:cs typeface="Times New Roman" panose="02020603050405020304" pitchFamily="18" charset="0"/>
              </a:rPr>
              <a:t> la </a:t>
            </a:r>
            <a:r>
              <a:rPr lang="es-ES" sz="1800" b="0" i="0" u="none" strike="noStrike" baseline="0" dirty="0" err="1">
                <a:latin typeface="Times New Roman" panose="02020603050405020304" pitchFamily="18" charset="0"/>
                <a:cs typeface="Times New Roman" panose="02020603050405020304" pitchFamily="18" charset="0"/>
              </a:rPr>
              <a:t>opțiunea</a:t>
            </a:r>
            <a:r>
              <a:rPr lang="es-ES" sz="1800" b="0" i="0" u="none" strike="noStrike" baseline="0" dirty="0">
                <a:latin typeface="Times New Roman" panose="02020603050405020304" pitchFamily="18" charset="0"/>
                <a:cs typeface="Times New Roman" panose="02020603050405020304" pitchFamily="18" charset="0"/>
              </a:rPr>
              <a:t> </a:t>
            </a:r>
            <a:r>
              <a:rPr lang="es-ES" sz="1800" b="0" i="0" u="none" strike="noStrike" baseline="0" dirty="0" err="1">
                <a:latin typeface="Times New Roman" panose="02020603050405020304" pitchFamily="18" charset="0"/>
                <a:cs typeface="Times New Roman" panose="02020603050405020304" pitchFamily="18" charset="0"/>
              </a:rPr>
              <a:t>solicitată</a:t>
            </a:r>
            <a:r>
              <a:rPr lang="es-ES" sz="1800" b="0" i="0" u="none" strike="noStrike" baseline="0" dirty="0">
                <a:latin typeface="Times New Roman" panose="02020603050405020304" pitchFamily="18" charset="0"/>
                <a:cs typeface="Times New Roman" panose="02020603050405020304" pitchFamily="18" charset="0"/>
              </a:rPr>
              <a:t>.</a:t>
            </a:r>
            <a:endParaRPr lang="ro-RO" sz="1800" b="1"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3BA4CBC1-416B-44B1-B176-A7C89FD32843}"/>
              </a:ext>
            </a:extLst>
          </p:cNvPr>
          <p:cNvSpPr>
            <a:spLocks noGrp="1"/>
          </p:cNvSpPr>
          <p:nvPr>
            <p:ph type="dt" sz="half" idx="10"/>
          </p:nvPr>
        </p:nvSpPr>
        <p:spPr/>
        <p:txBody>
          <a:bodyPr/>
          <a:lstStyle/>
          <a:p>
            <a:fld id="{C925413E-DC39-4516-AEF7-1FFB46BF6586}" type="datetime1">
              <a:rPr lang="ro-RO" smtClean="0"/>
              <a:t>16.04.2026</a:t>
            </a:fld>
            <a:endParaRPr lang="ro-RO"/>
          </a:p>
        </p:txBody>
      </p:sp>
      <p:sp>
        <p:nvSpPr>
          <p:cNvPr id="5" name="Slide Number Placeholder 4">
            <a:extLst>
              <a:ext uri="{FF2B5EF4-FFF2-40B4-BE49-F238E27FC236}">
                <a16:creationId xmlns:a16="http://schemas.microsoft.com/office/drawing/2014/main" id="{F1238F57-61FB-4CB9-AF3E-D20AF065C237}"/>
              </a:ext>
            </a:extLst>
          </p:cNvPr>
          <p:cNvSpPr>
            <a:spLocks noGrp="1"/>
          </p:cNvSpPr>
          <p:nvPr>
            <p:ph type="sldNum" sz="quarter" idx="12"/>
          </p:nvPr>
        </p:nvSpPr>
        <p:spPr/>
        <p:txBody>
          <a:bodyPr/>
          <a:lstStyle/>
          <a:p>
            <a:fld id="{506AC6A0-978B-4163-98BF-F4DA405898C2}" type="slidenum">
              <a:rPr lang="ro-RO" smtClean="0"/>
              <a:t>3</a:t>
            </a:fld>
            <a:endParaRPr lang="ro-RO"/>
          </a:p>
        </p:txBody>
      </p:sp>
      <p:sp>
        <p:nvSpPr>
          <p:cNvPr id="6" name="Title 1">
            <a:extLst>
              <a:ext uri="{FF2B5EF4-FFF2-40B4-BE49-F238E27FC236}">
                <a16:creationId xmlns:a16="http://schemas.microsoft.com/office/drawing/2014/main" id="{9305929B-C8F9-4648-965F-2D51C19AF6C4}"/>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3063568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EF23-02D0-45FB-ACD7-5F7227E9AF3E}"/>
              </a:ext>
            </a:extLst>
          </p:cNvPr>
          <p:cNvSpPr>
            <a:spLocks noGrp="1"/>
          </p:cNvSpPr>
          <p:nvPr>
            <p:ph type="ctrTitle" idx="4294967295"/>
          </p:nvPr>
        </p:nvSpPr>
        <p:spPr>
          <a:xfrm>
            <a:off x="2633128" y="301325"/>
            <a:ext cx="8574622" cy="774702"/>
          </a:xfrm>
        </p:spPr>
        <p:txBody>
          <a:bodyPr/>
          <a:lstStyle/>
          <a:p>
            <a:r>
              <a:rPr lang="en-US" dirty="0"/>
              <a:t>ADMITERE </a:t>
            </a:r>
            <a:r>
              <a:rPr lang="ro-RO" dirty="0"/>
              <a:t>ÎN CLASA A IX-A LICEU</a:t>
            </a:r>
            <a:br>
              <a:rPr lang="ro-RO" dirty="0"/>
            </a:br>
            <a:r>
              <a:rPr lang="ro-RO" dirty="0"/>
              <a:t>2026-2027</a:t>
            </a:r>
          </a:p>
        </p:txBody>
      </p:sp>
      <p:sp>
        <p:nvSpPr>
          <p:cNvPr id="3" name="Subtitle 2">
            <a:extLst>
              <a:ext uri="{FF2B5EF4-FFF2-40B4-BE49-F238E27FC236}">
                <a16:creationId xmlns:a16="http://schemas.microsoft.com/office/drawing/2014/main" id="{8C8DFD4C-C8E7-4891-AB21-C7DD9CDC476F}"/>
              </a:ext>
            </a:extLst>
          </p:cNvPr>
          <p:cNvSpPr>
            <a:spLocks noGrp="1"/>
          </p:cNvSpPr>
          <p:nvPr>
            <p:ph type="subTitle" idx="1"/>
          </p:nvPr>
        </p:nvSpPr>
        <p:spPr>
          <a:xfrm>
            <a:off x="2318557" y="1975364"/>
            <a:ext cx="9138458" cy="4123511"/>
          </a:xfrm>
          <a:solidFill>
            <a:schemeClr val="bg2"/>
          </a:solidFill>
        </p:spPr>
        <p:txBody>
          <a:bodyPr>
            <a:noAutofit/>
          </a:bodyPr>
          <a:lstStyle/>
          <a:p>
            <a:pPr algn="just">
              <a:spcBef>
                <a:spcPts val="0"/>
              </a:spcBef>
              <a:spcAft>
                <a:spcPts val="0"/>
              </a:spcAft>
            </a:pPr>
            <a:r>
              <a:rPr lang="ro-RO" sz="2000" b="1" dirty="0">
                <a:latin typeface="Times New Roman" panose="02020603050405020304" pitchFamily="18" charset="0"/>
                <a:cs typeface="Times New Roman" panose="02020603050405020304" pitchFamily="18" charset="0"/>
              </a:rPr>
              <a:t>Admiterea elevilor care NU au participat la EN </a:t>
            </a:r>
          </a:p>
          <a:p>
            <a:pPr algn="just">
              <a:spcBef>
                <a:spcPts val="0"/>
              </a:spcBef>
              <a:spcAft>
                <a:spcPts val="0"/>
              </a:spcAft>
            </a:pPr>
            <a:endParaRPr lang="ro-RO" sz="2000" b="1" dirty="0">
              <a:latin typeface="Times New Roman" panose="02020603050405020304" pitchFamily="18" charset="0"/>
              <a:cs typeface="Times New Roman" panose="02020603050405020304" pitchFamily="18" charset="0"/>
            </a:endParaRPr>
          </a:p>
          <a:p>
            <a:pPr algn="l"/>
            <a:endParaRPr lang="ro-RO" sz="2000" b="0" i="0" u="none" strike="noStrike" baseline="0" dirty="0">
              <a:latin typeface="ArialMT"/>
            </a:endParaRPr>
          </a:p>
          <a:p>
            <a:pPr algn="l"/>
            <a:r>
              <a:rPr lang="ro-RO" sz="2000" b="0" i="0" u="none" strike="noStrike" baseline="0" dirty="0">
                <a:latin typeface="ArialMT"/>
              </a:rPr>
              <a:t>Repartizarea absolvenților clasei a VIII-a care </a:t>
            </a:r>
            <a:r>
              <a:rPr lang="ro-RO" sz="2000" b="1" i="0" u="none" strike="noStrike" baseline="0" dirty="0">
                <a:latin typeface="ArialMT"/>
              </a:rPr>
              <a:t>NU au susținut </a:t>
            </a:r>
            <a:r>
              <a:rPr lang="ro-RO" sz="2000" b="1" dirty="0">
                <a:latin typeface="ArialMT"/>
              </a:rPr>
              <a:t>Evaluarea Națională </a:t>
            </a:r>
            <a:r>
              <a:rPr lang="ro-RO" sz="2000" b="0" i="0" u="none" strike="noStrike" baseline="0" dirty="0">
                <a:latin typeface="ArialMT"/>
              </a:rPr>
              <a:t>se realizează de către comisia județeană de admitere</a:t>
            </a:r>
            <a:r>
              <a:rPr lang="it-IT" sz="2000" b="0" i="0" u="none" strike="noStrike" baseline="0" dirty="0">
                <a:latin typeface="ArialMT"/>
              </a:rPr>
              <a:t>, </a:t>
            </a:r>
            <a:r>
              <a:rPr lang="ro-RO" sz="2000" b="0" i="0" u="none" strike="noStrike" baseline="0" dirty="0">
                <a:latin typeface="ArialMT"/>
              </a:rPr>
              <a:t>doar în Etapa a II-a, </a:t>
            </a:r>
            <a:r>
              <a:rPr lang="it-IT" sz="2000" b="1" i="0" u="none" strike="noStrike" baseline="0" dirty="0">
                <a:latin typeface="ArialMT"/>
              </a:rPr>
              <a:t>în ordinea</a:t>
            </a:r>
            <a:r>
              <a:rPr lang="ro-RO" sz="2000" b="1" i="0" u="none" strike="noStrike" baseline="0" dirty="0">
                <a:latin typeface="ArialMT"/>
              </a:rPr>
              <a:t> </a:t>
            </a:r>
            <a:r>
              <a:rPr lang="it-IT" sz="2000" b="1" i="0" u="none" strike="noStrike" baseline="0" dirty="0">
                <a:latin typeface="ArialMT"/>
              </a:rPr>
              <a:t>descrescătoare a mediilor</a:t>
            </a:r>
            <a:r>
              <a:rPr lang="ro-RO" sz="2000" b="1" i="0" u="none" strike="noStrike" baseline="0" dirty="0">
                <a:latin typeface="ArialMT"/>
              </a:rPr>
              <a:t> </a:t>
            </a:r>
            <a:r>
              <a:rPr lang="pt-BR" sz="2000" b="1" i="0" u="none" strike="noStrike" baseline="0" dirty="0">
                <a:latin typeface="ArialMT"/>
              </a:rPr>
              <a:t>de absolvire a claselor a V-a — a VIII-a</a:t>
            </a:r>
            <a:r>
              <a:rPr lang="ro-RO" sz="2000" b="0" i="0" u="none" strike="noStrike" baseline="0" dirty="0">
                <a:latin typeface="ArialMT"/>
              </a:rPr>
              <a:t>, după rezolvarea repartizării elevilor care au susținut EN.</a:t>
            </a:r>
          </a:p>
          <a:p>
            <a:pPr algn="l"/>
            <a:endParaRPr lang="ro-RO" sz="2000" b="0" i="0" u="none" strike="noStrike" baseline="0" dirty="0">
              <a:latin typeface="ArialMT"/>
            </a:endParaRPr>
          </a:p>
          <a:p>
            <a:pPr algn="l"/>
            <a:r>
              <a:rPr lang="pt-BR" sz="2000" b="0" i="0" u="none" strike="noStrike" baseline="0" dirty="0">
                <a:latin typeface="ArialMT"/>
              </a:rPr>
              <a:t>Repartizarea se face</a:t>
            </a:r>
            <a:r>
              <a:rPr lang="ro-RO" sz="2000" b="0" i="0" u="none" strike="noStrike" baseline="0" dirty="0">
                <a:latin typeface="ArialMT"/>
              </a:rPr>
              <a:t> conform unei proceduri stabilite de către comisia de admitere județeană, publicată pe site-ul inspectoratului școlar și comunicată unităților de învățământ.</a:t>
            </a:r>
            <a:endParaRPr lang="ro-RO" sz="2000" b="1"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7B9FE48A-0BF9-4346-A1F3-AEF9CCE934A8}"/>
              </a:ext>
            </a:extLst>
          </p:cNvPr>
          <p:cNvSpPr>
            <a:spLocks noGrp="1"/>
          </p:cNvSpPr>
          <p:nvPr>
            <p:ph type="dt" sz="half" idx="10"/>
          </p:nvPr>
        </p:nvSpPr>
        <p:spPr/>
        <p:txBody>
          <a:bodyPr/>
          <a:lstStyle/>
          <a:p>
            <a:fld id="{A13A3653-D00F-4675-A067-7D6322382FBB}" type="datetime1">
              <a:rPr lang="ro-RO" smtClean="0"/>
              <a:t>16.04.2026</a:t>
            </a:fld>
            <a:endParaRPr lang="ro-RO"/>
          </a:p>
        </p:txBody>
      </p:sp>
      <p:sp>
        <p:nvSpPr>
          <p:cNvPr id="5" name="Slide Number Placeholder 4">
            <a:extLst>
              <a:ext uri="{FF2B5EF4-FFF2-40B4-BE49-F238E27FC236}">
                <a16:creationId xmlns:a16="http://schemas.microsoft.com/office/drawing/2014/main" id="{128F3D20-0107-4219-B4E2-05BC989C6151}"/>
              </a:ext>
            </a:extLst>
          </p:cNvPr>
          <p:cNvSpPr>
            <a:spLocks noGrp="1"/>
          </p:cNvSpPr>
          <p:nvPr>
            <p:ph type="sldNum" sz="quarter" idx="12"/>
          </p:nvPr>
        </p:nvSpPr>
        <p:spPr/>
        <p:txBody>
          <a:bodyPr/>
          <a:lstStyle/>
          <a:p>
            <a:fld id="{506AC6A0-978B-4163-98BF-F4DA405898C2}" type="slidenum">
              <a:rPr lang="ro-RO" smtClean="0"/>
              <a:t>4</a:t>
            </a:fld>
            <a:endParaRPr lang="ro-RO"/>
          </a:p>
        </p:txBody>
      </p:sp>
    </p:spTree>
    <p:extLst>
      <p:ext uri="{BB962C8B-B14F-4D97-AF65-F5344CB8AC3E}">
        <p14:creationId xmlns:p14="http://schemas.microsoft.com/office/powerpoint/2010/main" val="3664458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F7C52B49-616E-48F4-BA19-B07338CF5072}"/>
              </a:ext>
            </a:extLst>
          </p:cNvPr>
          <p:cNvGraphicFramePr/>
          <p:nvPr>
            <p:extLst>
              <p:ext uri="{D42A27DB-BD31-4B8C-83A1-F6EECF244321}">
                <p14:modId xmlns:p14="http://schemas.microsoft.com/office/powerpoint/2010/main" val="2759391035"/>
              </p:ext>
            </p:extLst>
          </p:nvPr>
        </p:nvGraphicFramePr>
        <p:xfrm>
          <a:off x="1783710" y="1869751"/>
          <a:ext cx="8624579" cy="4510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385A918B-1C92-4E08-ADEB-926BC63CBBA3}"/>
              </a:ext>
            </a:extLst>
          </p:cNvPr>
          <p:cNvSpPr>
            <a:spLocks noGrp="1"/>
          </p:cNvSpPr>
          <p:nvPr>
            <p:ph type="dt" sz="half" idx="10"/>
          </p:nvPr>
        </p:nvSpPr>
        <p:spPr/>
        <p:txBody>
          <a:bodyPr/>
          <a:lstStyle/>
          <a:p>
            <a:fld id="{381C8D67-ACE1-4F02-8414-EFDB8BEB1319}" type="datetime1">
              <a:rPr lang="ro-RO" smtClean="0"/>
              <a:t>16.04.2026</a:t>
            </a:fld>
            <a:endParaRPr lang="ro-RO"/>
          </a:p>
        </p:txBody>
      </p:sp>
      <p:sp>
        <p:nvSpPr>
          <p:cNvPr id="4" name="Slide Number Placeholder 3">
            <a:extLst>
              <a:ext uri="{FF2B5EF4-FFF2-40B4-BE49-F238E27FC236}">
                <a16:creationId xmlns:a16="http://schemas.microsoft.com/office/drawing/2014/main" id="{08883786-9C36-4B8C-8958-FDB024AB9E68}"/>
              </a:ext>
            </a:extLst>
          </p:cNvPr>
          <p:cNvSpPr>
            <a:spLocks noGrp="1"/>
          </p:cNvSpPr>
          <p:nvPr>
            <p:ph type="sldNum" sz="quarter" idx="12"/>
          </p:nvPr>
        </p:nvSpPr>
        <p:spPr/>
        <p:txBody>
          <a:bodyPr/>
          <a:lstStyle/>
          <a:p>
            <a:fld id="{506AC6A0-978B-4163-98BF-F4DA405898C2}" type="slidenum">
              <a:rPr lang="ro-RO" smtClean="0"/>
              <a:t>5</a:t>
            </a:fld>
            <a:endParaRPr lang="ro-RO"/>
          </a:p>
        </p:txBody>
      </p:sp>
      <p:sp>
        <p:nvSpPr>
          <p:cNvPr id="7" name="Title 1">
            <a:extLst>
              <a:ext uri="{FF2B5EF4-FFF2-40B4-BE49-F238E27FC236}">
                <a16:creationId xmlns:a16="http://schemas.microsoft.com/office/drawing/2014/main" id="{FF7388C4-6F6C-495C-BC64-5BDF72E5658F}"/>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2128566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57798C3-AFCF-40A1-9C8B-045452913361}"/>
              </a:ext>
            </a:extLst>
          </p:cNvPr>
          <p:cNvGraphicFramePr/>
          <p:nvPr>
            <p:extLst>
              <p:ext uri="{D42A27DB-BD31-4B8C-83A1-F6EECF244321}">
                <p14:modId xmlns:p14="http://schemas.microsoft.com/office/powerpoint/2010/main" val="1774348071"/>
              </p:ext>
            </p:extLst>
          </p:nvPr>
        </p:nvGraphicFramePr>
        <p:xfrm>
          <a:off x="4042981" y="2017840"/>
          <a:ext cx="7805683" cy="413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5D8CA8F3-0DEE-471E-B0F7-70002434A989}"/>
              </a:ext>
            </a:extLst>
          </p:cNvPr>
          <p:cNvSpPr/>
          <p:nvPr/>
        </p:nvSpPr>
        <p:spPr>
          <a:xfrm>
            <a:off x="343336" y="2554014"/>
            <a:ext cx="4039478" cy="3058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3500" b="1" dirty="0">
                <a:solidFill>
                  <a:schemeClr val="tx1"/>
                </a:solidFill>
              </a:rPr>
              <a:t>FILIERĂ TEORETICĂ</a:t>
            </a:r>
          </a:p>
        </p:txBody>
      </p:sp>
      <p:sp>
        <p:nvSpPr>
          <p:cNvPr id="3" name="Date Placeholder 2">
            <a:extLst>
              <a:ext uri="{FF2B5EF4-FFF2-40B4-BE49-F238E27FC236}">
                <a16:creationId xmlns:a16="http://schemas.microsoft.com/office/drawing/2014/main" id="{66FC1E85-494B-42FB-98A6-6F7378B88AF6}"/>
              </a:ext>
            </a:extLst>
          </p:cNvPr>
          <p:cNvSpPr>
            <a:spLocks noGrp="1"/>
          </p:cNvSpPr>
          <p:nvPr>
            <p:ph type="dt" sz="half" idx="10"/>
          </p:nvPr>
        </p:nvSpPr>
        <p:spPr/>
        <p:txBody>
          <a:bodyPr/>
          <a:lstStyle/>
          <a:p>
            <a:fld id="{BBC46A0A-D26D-4394-A058-110749D7034A}" type="datetime1">
              <a:rPr lang="ro-RO" smtClean="0"/>
              <a:t>16.04.2026</a:t>
            </a:fld>
            <a:endParaRPr lang="ro-RO"/>
          </a:p>
        </p:txBody>
      </p:sp>
      <p:sp>
        <p:nvSpPr>
          <p:cNvPr id="6" name="Slide Number Placeholder 5">
            <a:extLst>
              <a:ext uri="{FF2B5EF4-FFF2-40B4-BE49-F238E27FC236}">
                <a16:creationId xmlns:a16="http://schemas.microsoft.com/office/drawing/2014/main" id="{3CEC336A-D496-4707-A12F-42EABC13DC7D}"/>
              </a:ext>
            </a:extLst>
          </p:cNvPr>
          <p:cNvSpPr>
            <a:spLocks noGrp="1"/>
          </p:cNvSpPr>
          <p:nvPr>
            <p:ph type="sldNum" sz="quarter" idx="12"/>
          </p:nvPr>
        </p:nvSpPr>
        <p:spPr/>
        <p:txBody>
          <a:bodyPr/>
          <a:lstStyle/>
          <a:p>
            <a:fld id="{506AC6A0-978B-4163-98BF-F4DA405898C2}" type="slidenum">
              <a:rPr lang="ro-RO" smtClean="0"/>
              <a:t>6</a:t>
            </a:fld>
            <a:endParaRPr lang="ro-RO"/>
          </a:p>
        </p:txBody>
      </p:sp>
      <p:sp>
        <p:nvSpPr>
          <p:cNvPr id="7" name="Title 1">
            <a:extLst>
              <a:ext uri="{FF2B5EF4-FFF2-40B4-BE49-F238E27FC236}">
                <a16:creationId xmlns:a16="http://schemas.microsoft.com/office/drawing/2014/main" id="{9DF28520-6C29-434B-A0FC-6EAAAF7BC97E}"/>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4267958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57798C3-AFCF-40A1-9C8B-045452913361}"/>
              </a:ext>
            </a:extLst>
          </p:cNvPr>
          <p:cNvGraphicFramePr/>
          <p:nvPr/>
        </p:nvGraphicFramePr>
        <p:xfrm>
          <a:off x="4042981" y="2017840"/>
          <a:ext cx="7805683" cy="413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5D8CA8F3-0DEE-471E-B0F7-70002434A989}"/>
              </a:ext>
            </a:extLst>
          </p:cNvPr>
          <p:cNvSpPr/>
          <p:nvPr/>
        </p:nvSpPr>
        <p:spPr>
          <a:xfrm>
            <a:off x="343336" y="2554014"/>
            <a:ext cx="4039478" cy="3058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3500" b="1" dirty="0">
                <a:solidFill>
                  <a:schemeClr val="tx1"/>
                </a:solidFill>
              </a:rPr>
              <a:t>FILIERĂ TEORETICĂ</a:t>
            </a:r>
          </a:p>
        </p:txBody>
      </p:sp>
      <p:sp>
        <p:nvSpPr>
          <p:cNvPr id="3" name="Date Placeholder 2">
            <a:extLst>
              <a:ext uri="{FF2B5EF4-FFF2-40B4-BE49-F238E27FC236}">
                <a16:creationId xmlns:a16="http://schemas.microsoft.com/office/drawing/2014/main" id="{A78F39AF-F71F-490E-BE47-24B2C34EAD80}"/>
              </a:ext>
            </a:extLst>
          </p:cNvPr>
          <p:cNvSpPr>
            <a:spLocks noGrp="1"/>
          </p:cNvSpPr>
          <p:nvPr>
            <p:ph type="dt" sz="half" idx="10"/>
          </p:nvPr>
        </p:nvSpPr>
        <p:spPr/>
        <p:txBody>
          <a:bodyPr/>
          <a:lstStyle/>
          <a:p>
            <a:fld id="{41B9719D-C7C7-460E-A6BD-EDA91B6B92A3}" type="datetime1">
              <a:rPr lang="ro-RO" smtClean="0"/>
              <a:t>16.04.2026</a:t>
            </a:fld>
            <a:endParaRPr lang="ro-RO"/>
          </a:p>
        </p:txBody>
      </p:sp>
      <p:sp>
        <p:nvSpPr>
          <p:cNvPr id="6" name="Slide Number Placeholder 5">
            <a:extLst>
              <a:ext uri="{FF2B5EF4-FFF2-40B4-BE49-F238E27FC236}">
                <a16:creationId xmlns:a16="http://schemas.microsoft.com/office/drawing/2014/main" id="{CF633624-6EF1-4019-A021-C5B2AAFCFC5C}"/>
              </a:ext>
            </a:extLst>
          </p:cNvPr>
          <p:cNvSpPr>
            <a:spLocks noGrp="1"/>
          </p:cNvSpPr>
          <p:nvPr>
            <p:ph type="sldNum" sz="quarter" idx="12"/>
          </p:nvPr>
        </p:nvSpPr>
        <p:spPr/>
        <p:txBody>
          <a:bodyPr/>
          <a:lstStyle/>
          <a:p>
            <a:fld id="{506AC6A0-978B-4163-98BF-F4DA405898C2}" type="slidenum">
              <a:rPr lang="ro-RO" smtClean="0"/>
              <a:t>7</a:t>
            </a:fld>
            <a:endParaRPr lang="ro-RO"/>
          </a:p>
        </p:txBody>
      </p:sp>
      <p:sp>
        <p:nvSpPr>
          <p:cNvPr id="7" name="Title 1">
            <a:extLst>
              <a:ext uri="{FF2B5EF4-FFF2-40B4-BE49-F238E27FC236}">
                <a16:creationId xmlns:a16="http://schemas.microsoft.com/office/drawing/2014/main" id="{1201067A-7C15-4090-B423-7FE0BAA1318A}"/>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3541513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5D8CA8F3-0DEE-471E-B0F7-70002434A989}"/>
              </a:ext>
            </a:extLst>
          </p:cNvPr>
          <p:cNvSpPr/>
          <p:nvPr/>
        </p:nvSpPr>
        <p:spPr>
          <a:xfrm>
            <a:off x="178677" y="2554014"/>
            <a:ext cx="3706648" cy="3058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500" b="1" dirty="0">
                <a:solidFill>
                  <a:schemeClr val="tx1"/>
                </a:solidFill>
              </a:rPr>
              <a:t>FILIERĂ VOCAȚIONALĂ</a:t>
            </a:r>
          </a:p>
        </p:txBody>
      </p:sp>
      <p:graphicFrame>
        <p:nvGraphicFramePr>
          <p:cNvPr id="3" name="Diagram 2">
            <a:extLst>
              <a:ext uri="{FF2B5EF4-FFF2-40B4-BE49-F238E27FC236}">
                <a16:creationId xmlns:a16="http://schemas.microsoft.com/office/drawing/2014/main" id="{35DCD0AA-63ED-46BD-AA27-CB1313C6851F}"/>
              </a:ext>
            </a:extLst>
          </p:cNvPr>
          <p:cNvGraphicFramePr/>
          <p:nvPr>
            <p:extLst>
              <p:ext uri="{D42A27DB-BD31-4B8C-83A1-F6EECF244321}">
                <p14:modId xmlns:p14="http://schemas.microsoft.com/office/powerpoint/2010/main" val="468995474"/>
              </p:ext>
            </p:extLst>
          </p:nvPr>
        </p:nvGraphicFramePr>
        <p:xfrm>
          <a:off x="3885324" y="137393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a:extLst>
              <a:ext uri="{FF2B5EF4-FFF2-40B4-BE49-F238E27FC236}">
                <a16:creationId xmlns:a16="http://schemas.microsoft.com/office/drawing/2014/main" id="{D48BBE1D-9E13-401C-BE3B-412047293C4D}"/>
              </a:ext>
            </a:extLst>
          </p:cNvPr>
          <p:cNvSpPr>
            <a:spLocks noGrp="1"/>
          </p:cNvSpPr>
          <p:nvPr>
            <p:ph type="dt" sz="half" idx="10"/>
          </p:nvPr>
        </p:nvSpPr>
        <p:spPr/>
        <p:txBody>
          <a:bodyPr/>
          <a:lstStyle/>
          <a:p>
            <a:fld id="{7BFFF715-B5FF-4E81-9DB7-0C7BFA22DFCC}" type="datetime1">
              <a:rPr lang="ro-RO" smtClean="0"/>
              <a:t>16.04.2026</a:t>
            </a:fld>
            <a:endParaRPr lang="ro-RO"/>
          </a:p>
        </p:txBody>
      </p:sp>
      <p:sp>
        <p:nvSpPr>
          <p:cNvPr id="6" name="Slide Number Placeholder 5">
            <a:extLst>
              <a:ext uri="{FF2B5EF4-FFF2-40B4-BE49-F238E27FC236}">
                <a16:creationId xmlns:a16="http://schemas.microsoft.com/office/drawing/2014/main" id="{CEF9F16A-DBE2-42DE-A287-5990F4BC12AE}"/>
              </a:ext>
            </a:extLst>
          </p:cNvPr>
          <p:cNvSpPr>
            <a:spLocks noGrp="1"/>
          </p:cNvSpPr>
          <p:nvPr>
            <p:ph type="sldNum" sz="quarter" idx="12"/>
          </p:nvPr>
        </p:nvSpPr>
        <p:spPr/>
        <p:txBody>
          <a:bodyPr/>
          <a:lstStyle/>
          <a:p>
            <a:fld id="{506AC6A0-978B-4163-98BF-F4DA405898C2}" type="slidenum">
              <a:rPr lang="ro-RO" smtClean="0"/>
              <a:t>8</a:t>
            </a:fld>
            <a:endParaRPr lang="ro-RO"/>
          </a:p>
        </p:txBody>
      </p:sp>
      <p:sp>
        <p:nvSpPr>
          <p:cNvPr id="7" name="Title 1">
            <a:extLst>
              <a:ext uri="{FF2B5EF4-FFF2-40B4-BE49-F238E27FC236}">
                <a16:creationId xmlns:a16="http://schemas.microsoft.com/office/drawing/2014/main" id="{C3D05250-F771-4DB4-B5C7-29DCCB1C9388}"/>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3117668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5D8CA8F3-0DEE-471E-B0F7-70002434A989}"/>
              </a:ext>
            </a:extLst>
          </p:cNvPr>
          <p:cNvSpPr/>
          <p:nvPr/>
        </p:nvSpPr>
        <p:spPr>
          <a:xfrm>
            <a:off x="178677" y="2554014"/>
            <a:ext cx="3706648" cy="3058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500" b="1" dirty="0">
                <a:solidFill>
                  <a:schemeClr val="tx1"/>
                </a:solidFill>
              </a:rPr>
              <a:t>FILIERĂ TEHNOLOGICĂ</a:t>
            </a:r>
          </a:p>
        </p:txBody>
      </p:sp>
      <p:graphicFrame>
        <p:nvGraphicFramePr>
          <p:cNvPr id="3" name="Diagram 2">
            <a:extLst>
              <a:ext uri="{FF2B5EF4-FFF2-40B4-BE49-F238E27FC236}">
                <a16:creationId xmlns:a16="http://schemas.microsoft.com/office/drawing/2014/main" id="{35DCD0AA-63ED-46BD-AA27-CB1313C6851F}"/>
              </a:ext>
            </a:extLst>
          </p:cNvPr>
          <p:cNvGraphicFramePr/>
          <p:nvPr>
            <p:extLst>
              <p:ext uri="{D42A27DB-BD31-4B8C-83A1-F6EECF244321}">
                <p14:modId xmlns:p14="http://schemas.microsoft.com/office/powerpoint/2010/main" val="3015535905"/>
              </p:ext>
            </p:extLst>
          </p:nvPr>
        </p:nvGraphicFramePr>
        <p:xfrm>
          <a:off x="3885324" y="137393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Rounded Corners 3">
            <a:extLst>
              <a:ext uri="{FF2B5EF4-FFF2-40B4-BE49-F238E27FC236}">
                <a16:creationId xmlns:a16="http://schemas.microsoft.com/office/drawing/2014/main" id="{4938FA86-A2EF-4841-9C23-09A10D9C215C}"/>
              </a:ext>
            </a:extLst>
          </p:cNvPr>
          <p:cNvSpPr/>
          <p:nvPr/>
        </p:nvSpPr>
        <p:spPr>
          <a:xfrm>
            <a:off x="10715297" y="2419524"/>
            <a:ext cx="1166648" cy="5360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b="1" dirty="0"/>
              <a:t>DOMENII</a:t>
            </a:r>
          </a:p>
        </p:txBody>
      </p:sp>
      <p:sp>
        <p:nvSpPr>
          <p:cNvPr id="6" name="Rectangle: Rounded Corners 5">
            <a:extLst>
              <a:ext uri="{FF2B5EF4-FFF2-40B4-BE49-F238E27FC236}">
                <a16:creationId xmlns:a16="http://schemas.microsoft.com/office/drawing/2014/main" id="{0E647E40-7547-4C30-BC69-18B68F4C3AA6}"/>
              </a:ext>
            </a:extLst>
          </p:cNvPr>
          <p:cNvSpPr/>
          <p:nvPr/>
        </p:nvSpPr>
        <p:spPr>
          <a:xfrm>
            <a:off x="10715297" y="4296008"/>
            <a:ext cx="1166648" cy="5360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b="1" dirty="0"/>
              <a:t>DOMENII</a:t>
            </a:r>
          </a:p>
        </p:txBody>
      </p:sp>
      <p:sp>
        <p:nvSpPr>
          <p:cNvPr id="7" name="Rectangle: Rounded Corners 6">
            <a:extLst>
              <a:ext uri="{FF2B5EF4-FFF2-40B4-BE49-F238E27FC236}">
                <a16:creationId xmlns:a16="http://schemas.microsoft.com/office/drawing/2014/main" id="{6A240B71-717A-4A3E-AA37-42B71668F717}"/>
              </a:ext>
            </a:extLst>
          </p:cNvPr>
          <p:cNvSpPr/>
          <p:nvPr/>
        </p:nvSpPr>
        <p:spPr>
          <a:xfrm>
            <a:off x="10715297" y="6109431"/>
            <a:ext cx="1166648" cy="5360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b="1" dirty="0"/>
              <a:t>DOMENII</a:t>
            </a:r>
          </a:p>
        </p:txBody>
      </p:sp>
      <p:sp>
        <p:nvSpPr>
          <p:cNvPr id="8" name="Date Placeholder 7">
            <a:extLst>
              <a:ext uri="{FF2B5EF4-FFF2-40B4-BE49-F238E27FC236}">
                <a16:creationId xmlns:a16="http://schemas.microsoft.com/office/drawing/2014/main" id="{EBEF6901-12EF-451D-9E07-482FC04F80E6}"/>
              </a:ext>
            </a:extLst>
          </p:cNvPr>
          <p:cNvSpPr>
            <a:spLocks noGrp="1"/>
          </p:cNvSpPr>
          <p:nvPr>
            <p:ph type="dt" sz="half" idx="10"/>
          </p:nvPr>
        </p:nvSpPr>
        <p:spPr/>
        <p:txBody>
          <a:bodyPr/>
          <a:lstStyle/>
          <a:p>
            <a:fld id="{DE3FAD4C-EFAC-4B57-A9F3-F93B44CFD22F}" type="datetime1">
              <a:rPr lang="ro-RO" smtClean="0"/>
              <a:t>16.04.2026</a:t>
            </a:fld>
            <a:endParaRPr lang="ro-RO"/>
          </a:p>
        </p:txBody>
      </p:sp>
      <p:sp>
        <p:nvSpPr>
          <p:cNvPr id="9" name="Slide Number Placeholder 8">
            <a:extLst>
              <a:ext uri="{FF2B5EF4-FFF2-40B4-BE49-F238E27FC236}">
                <a16:creationId xmlns:a16="http://schemas.microsoft.com/office/drawing/2014/main" id="{D24180A9-E117-44B3-9E3F-80A2C2A75385}"/>
              </a:ext>
            </a:extLst>
          </p:cNvPr>
          <p:cNvSpPr>
            <a:spLocks noGrp="1"/>
          </p:cNvSpPr>
          <p:nvPr>
            <p:ph type="sldNum" sz="quarter" idx="12"/>
          </p:nvPr>
        </p:nvSpPr>
        <p:spPr/>
        <p:txBody>
          <a:bodyPr/>
          <a:lstStyle/>
          <a:p>
            <a:fld id="{506AC6A0-978B-4163-98BF-F4DA405898C2}" type="slidenum">
              <a:rPr lang="ro-RO" smtClean="0"/>
              <a:t>9</a:t>
            </a:fld>
            <a:endParaRPr lang="ro-RO"/>
          </a:p>
        </p:txBody>
      </p:sp>
      <p:sp>
        <p:nvSpPr>
          <p:cNvPr id="10" name="Title 1">
            <a:extLst>
              <a:ext uri="{FF2B5EF4-FFF2-40B4-BE49-F238E27FC236}">
                <a16:creationId xmlns:a16="http://schemas.microsoft.com/office/drawing/2014/main" id="{CDB0992B-778F-4203-90F2-FCA9337C452A}"/>
              </a:ext>
            </a:extLst>
          </p:cNvPr>
          <p:cNvSpPr txBox="1">
            <a:spLocks/>
          </p:cNvSpPr>
          <p:nvPr/>
        </p:nvSpPr>
        <p:spPr>
          <a:xfrm>
            <a:off x="2633128" y="301325"/>
            <a:ext cx="8574622" cy="774702"/>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2000" b="1"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ADMITERE </a:t>
            </a:r>
            <a:r>
              <a:rPr lang="ro-RO"/>
              <a:t>ÎN CLASA A IX-A LICEU</a:t>
            </a:r>
            <a:br>
              <a:rPr lang="ro-RO"/>
            </a:br>
            <a:r>
              <a:rPr lang="ro-RO"/>
              <a:t>2026-2027</a:t>
            </a:r>
            <a:endParaRPr lang="ro-RO" dirty="0"/>
          </a:p>
        </p:txBody>
      </p:sp>
    </p:spTree>
    <p:extLst>
      <p:ext uri="{BB962C8B-B14F-4D97-AF65-F5344CB8AC3E}">
        <p14:creationId xmlns:p14="http://schemas.microsoft.com/office/powerpoint/2010/main" val="1723719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ustom 1">
      <a:majorFont>
        <a:latin typeface="Times New Roman"/>
        <a:ea typeface=""/>
        <a:cs typeface=""/>
      </a:majorFont>
      <a:minorFont>
        <a:latin typeface="Times New Roman"/>
        <a:ea typeface=""/>
        <a:cs typeface=""/>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646</TotalTime>
  <Words>1828</Words>
  <Application>Microsoft Office PowerPoint</Application>
  <PresentationFormat>Widescreen</PresentationFormat>
  <Paragraphs>246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ArialMT</vt:lpstr>
      <vt:lpstr>Calibri</vt:lpstr>
      <vt:lpstr>Times New Roman</vt:lpstr>
      <vt:lpstr>Wingdings</vt:lpstr>
      <vt:lpstr>Parallax</vt:lpstr>
      <vt:lpstr>PowerPoint Presentation</vt:lpstr>
      <vt:lpstr>ADMITERE ÎN CLASA A IX-A LICEU 2026-2027</vt:lpstr>
      <vt:lpstr>PowerPoint Presentation</vt:lpstr>
      <vt:lpstr>ADMITERE ÎN CLASA A IX-A LICEU 2026-2027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Claudia Petcu</dc:creator>
  <cp:lastModifiedBy>Claudia Petcu</cp:lastModifiedBy>
  <cp:revision>117</cp:revision>
  <dcterms:created xsi:type="dcterms:W3CDTF">2026-03-30T08:16:18Z</dcterms:created>
  <dcterms:modified xsi:type="dcterms:W3CDTF">2026-04-16T09:33:15Z</dcterms:modified>
</cp:coreProperties>
</file>